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310" r:id="rId3"/>
    <p:sldId id="299" r:id="rId4"/>
    <p:sldId id="309" r:id="rId5"/>
    <p:sldId id="297" r:id="rId6"/>
    <p:sldId id="298" r:id="rId7"/>
    <p:sldId id="301" r:id="rId8"/>
    <p:sldId id="302" r:id="rId9"/>
    <p:sldId id="305" r:id="rId10"/>
    <p:sldId id="306" r:id="rId11"/>
    <p:sldId id="312" r:id="rId12"/>
    <p:sldId id="311" r:id="rId13"/>
    <p:sldId id="307" r:id="rId14"/>
    <p:sldId id="313" r:id="rId15"/>
    <p:sldId id="308" r:id="rId16"/>
    <p:sldId id="30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3F0C0-3100-4FBF-BD23-096B59E31EC7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2C076B8-2632-4A6C-BD8B-E3CCC9D4BBE1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E7183DA5-C728-4F21-AF67-6014D3F62CE9}" type="parTrans" cxnId="{1FF766B3-5481-4EED-BECD-906C2C4C1210}">
      <dgm:prSet/>
      <dgm:spPr/>
      <dgm:t>
        <a:bodyPr/>
        <a:lstStyle/>
        <a:p>
          <a:endParaRPr lang="fr-FR"/>
        </a:p>
      </dgm:t>
    </dgm:pt>
    <dgm:pt modelId="{77C235B6-D308-462D-A761-8A8817F13CEB}" type="sibTrans" cxnId="{1FF766B3-5481-4EED-BECD-906C2C4C1210}">
      <dgm:prSet/>
      <dgm:spPr/>
      <dgm:t>
        <a:bodyPr/>
        <a:lstStyle/>
        <a:p>
          <a:endParaRPr lang="fr-FR"/>
        </a:p>
      </dgm:t>
    </dgm:pt>
    <dgm:pt modelId="{3D9C651F-8323-420D-AF05-2A64E66A9ECE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B7C79BFD-1586-43C5-B0BB-A0246F2B895E}" type="parTrans" cxnId="{AEF5543C-05DB-409F-84B2-9106C7B18EA8}">
      <dgm:prSet/>
      <dgm:spPr/>
      <dgm:t>
        <a:bodyPr/>
        <a:lstStyle/>
        <a:p>
          <a:endParaRPr lang="fr-FR"/>
        </a:p>
      </dgm:t>
    </dgm:pt>
    <dgm:pt modelId="{BAB1CC41-5A44-4423-881A-1539633DF7C2}" type="sibTrans" cxnId="{AEF5543C-05DB-409F-84B2-9106C7B18EA8}">
      <dgm:prSet/>
      <dgm:spPr/>
      <dgm:t>
        <a:bodyPr/>
        <a:lstStyle/>
        <a:p>
          <a:endParaRPr lang="fr-FR"/>
        </a:p>
      </dgm:t>
    </dgm:pt>
    <dgm:pt modelId="{9A662F76-1DF9-481A-A5A7-FA308A45EB9C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26F96758-40DF-4198-9348-15F65EE32DCB}" type="parTrans" cxnId="{F5BBE15F-0CE3-43BC-A518-CC288517B250}">
      <dgm:prSet/>
      <dgm:spPr/>
      <dgm:t>
        <a:bodyPr/>
        <a:lstStyle/>
        <a:p>
          <a:endParaRPr lang="fr-FR"/>
        </a:p>
      </dgm:t>
    </dgm:pt>
    <dgm:pt modelId="{6DDDA43F-7907-4557-95AF-0D35232A67E9}" type="sibTrans" cxnId="{F5BBE15F-0CE3-43BC-A518-CC288517B250}">
      <dgm:prSet/>
      <dgm:spPr/>
      <dgm:t>
        <a:bodyPr/>
        <a:lstStyle/>
        <a:p>
          <a:endParaRPr lang="fr-FR"/>
        </a:p>
      </dgm:t>
    </dgm:pt>
    <dgm:pt modelId="{CB81084E-2ABA-4993-84CF-6463663CFEE5}">
      <dgm:prSet phldrT="[Texte]" custT="1"/>
      <dgm:spPr/>
      <dgm:t>
        <a:bodyPr/>
        <a:lstStyle/>
        <a:p>
          <a:r>
            <a:rPr lang="en-US" sz="2100" b="1" dirty="0"/>
            <a:t>October 2017: </a:t>
          </a:r>
          <a:r>
            <a:rPr lang="en-US" sz="2100" b="0" dirty="0"/>
            <a:t>Meeting of the working group in Marrakech on the basis of a first working document.</a:t>
          </a:r>
          <a:endParaRPr lang="fr-FR" sz="2100" b="0" dirty="0"/>
        </a:p>
      </dgm:t>
    </dgm:pt>
    <dgm:pt modelId="{1302441D-1145-4D59-844C-99EB00E19123}" type="parTrans" cxnId="{896533FE-D76C-42CB-A8F5-7502BBB88C82}">
      <dgm:prSet/>
      <dgm:spPr/>
      <dgm:t>
        <a:bodyPr/>
        <a:lstStyle/>
        <a:p>
          <a:endParaRPr lang="fr-FR"/>
        </a:p>
      </dgm:t>
    </dgm:pt>
    <dgm:pt modelId="{A785AD5F-788E-47A9-8FA2-8816C9472F57}" type="sibTrans" cxnId="{896533FE-D76C-42CB-A8F5-7502BBB88C82}">
      <dgm:prSet/>
      <dgm:spPr/>
      <dgm:t>
        <a:bodyPr/>
        <a:lstStyle/>
        <a:p>
          <a:endParaRPr lang="fr-FR"/>
        </a:p>
      </dgm:t>
    </dgm:pt>
    <dgm:pt modelId="{32034F62-492F-474F-98C1-F8628B328B70}">
      <dgm:prSet phldrT="[Texte]" custT="1"/>
      <dgm:spPr/>
      <dgm:t>
        <a:bodyPr/>
        <a:lstStyle/>
        <a:p>
          <a:r>
            <a:rPr lang="en-US" sz="2100" b="1" dirty="0"/>
            <a:t>January 2017: </a:t>
          </a:r>
          <a:r>
            <a:rPr lang="en-US" sz="2100" b="0" dirty="0" smtClean="0"/>
            <a:t>creation of a working </a:t>
          </a:r>
          <a:r>
            <a:rPr lang="en-US" sz="2100" b="0" dirty="0"/>
            <a:t>group on standardization of jurisdictional </a:t>
          </a:r>
          <a:r>
            <a:rPr lang="en-US" sz="2100" b="0" dirty="0" smtClean="0"/>
            <a:t>(SAIs </a:t>
          </a:r>
          <a:r>
            <a:rPr lang="en-US" sz="2100" b="0" dirty="0"/>
            <a:t>of Brazil, Chile, Ecuador, France, Greece, Italy, Morocco, Peru, Portugal, Senegal, Spain, Togo and </a:t>
          </a:r>
          <a:r>
            <a:rPr lang="en-US" sz="2100" b="0" dirty="0" smtClean="0"/>
            <a:t>Turkey). </a:t>
          </a:r>
          <a:endParaRPr lang="fr-FR" sz="2100" b="0" dirty="0"/>
        </a:p>
      </dgm:t>
    </dgm:pt>
    <dgm:pt modelId="{7DE294E7-6AD9-43C8-9A4C-949FB3F5D9E3}" type="parTrans" cxnId="{32E10E78-5FDE-4751-B7C8-692955F5C05B}">
      <dgm:prSet/>
      <dgm:spPr/>
      <dgm:t>
        <a:bodyPr/>
        <a:lstStyle/>
        <a:p>
          <a:endParaRPr lang="fr-FR"/>
        </a:p>
      </dgm:t>
    </dgm:pt>
    <dgm:pt modelId="{3855175F-4175-4D4C-A651-D843940D4DD5}" type="sibTrans" cxnId="{32E10E78-5FDE-4751-B7C8-692955F5C05B}">
      <dgm:prSet/>
      <dgm:spPr/>
      <dgm:t>
        <a:bodyPr/>
        <a:lstStyle/>
        <a:p>
          <a:endParaRPr lang="fr-FR"/>
        </a:p>
      </dgm:t>
    </dgm:pt>
    <dgm:pt modelId="{50F1B95D-B461-417E-BE9E-5DDF44B00605}">
      <dgm:prSet phldrT="[Texte]" custT="1"/>
      <dgm:spPr/>
      <dgm:t>
        <a:bodyPr/>
        <a:lstStyle/>
        <a:p>
          <a:r>
            <a:rPr lang="fr-FR" sz="2100" b="0" dirty="0"/>
            <a:t>4</a:t>
          </a:r>
        </a:p>
      </dgm:t>
    </dgm:pt>
    <dgm:pt modelId="{35FEF1E4-F96B-4FB8-AA1D-7C234270C8A9}" type="parTrans" cxnId="{9BDB6FAC-5466-4BB4-90E5-A2F33C0C8BB2}">
      <dgm:prSet/>
      <dgm:spPr/>
      <dgm:t>
        <a:bodyPr/>
        <a:lstStyle/>
        <a:p>
          <a:endParaRPr lang="fr-FR"/>
        </a:p>
      </dgm:t>
    </dgm:pt>
    <dgm:pt modelId="{71427D1C-E974-4984-A28A-4D50518607B9}" type="sibTrans" cxnId="{9BDB6FAC-5466-4BB4-90E5-A2F33C0C8BB2}">
      <dgm:prSet/>
      <dgm:spPr/>
      <dgm:t>
        <a:bodyPr/>
        <a:lstStyle/>
        <a:p>
          <a:endParaRPr lang="fr-FR"/>
        </a:p>
      </dgm:t>
    </dgm:pt>
    <dgm:pt modelId="{E006D892-1E38-46C8-B3D7-E3AF46AC506C}">
      <dgm:prSet phldrT="[Texte]" custT="1"/>
      <dgm:spPr>
        <a:noFill/>
      </dgm:spPr>
      <dgm:t>
        <a:bodyPr/>
        <a:lstStyle/>
        <a:p>
          <a:r>
            <a:rPr lang="fr-FR" sz="2100" b="1" dirty="0"/>
            <a:t>July 2018: </a:t>
          </a:r>
          <a:r>
            <a:rPr lang="fr-FR" sz="2100" b="1" dirty="0" smtClean="0"/>
            <a:t>P</a:t>
          </a:r>
          <a:r>
            <a:rPr lang="en-US" sz="2100" b="1" noProof="0" dirty="0" err="1" smtClean="0"/>
            <a:t>lenary</a:t>
          </a:r>
          <a:r>
            <a:rPr lang="en-US" sz="2100" b="1" dirty="0" smtClean="0"/>
            <a:t> </a:t>
          </a:r>
          <a:r>
            <a:rPr lang="en-US" sz="2100" b="1" dirty="0"/>
            <a:t>meeting </a:t>
          </a:r>
          <a:r>
            <a:rPr lang="en-US" sz="2100" b="1" dirty="0" smtClean="0"/>
            <a:t>of the Forum in in </a:t>
          </a:r>
          <a:r>
            <a:rPr lang="en-US" sz="2100" b="1" dirty="0"/>
            <a:t>Santiago de </a:t>
          </a:r>
          <a:r>
            <a:rPr lang="en-US" sz="2100" b="1" dirty="0" smtClean="0"/>
            <a:t>Chile</a:t>
          </a:r>
          <a:r>
            <a:rPr lang="en-US" sz="2100" b="0" dirty="0" smtClean="0"/>
            <a:t>; endorsement of a draft “Principles of jurisdictional activities of SAIs”. </a:t>
          </a:r>
          <a:endParaRPr lang="fr-FR" sz="2100" b="0" dirty="0"/>
        </a:p>
      </dgm:t>
    </dgm:pt>
    <dgm:pt modelId="{97F71CFD-758F-4B1F-B35E-16717A778283}" type="parTrans" cxnId="{946988DA-FE9B-480C-B09D-C481C00D806D}">
      <dgm:prSet/>
      <dgm:spPr/>
      <dgm:t>
        <a:bodyPr/>
        <a:lstStyle/>
        <a:p>
          <a:endParaRPr lang="fr-FR"/>
        </a:p>
      </dgm:t>
    </dgm:pt>
    <dgm:pt modelId="{E7B0F064-430B-4DBC-8005-0D4BB530D850}" type="sibTrans" cxnId="{946988DA-FE9B-480C-B09D-C481C00D806D}">
      <dgm:prSet/>
      <dgm:spPr/>
      <dgm:t>
        <a:bodyPr/>
        <a:lstStyle/>
        <a:p>
          <a:endParaRPr lang="fr-FR"/>
        </a:p>
      </dgm:t>
    </dgm:pt>
    <dgm:pt modelId="{D305EB85-60A5-4549-B885-5E744160E37E}">
      <dgm:prSet phldrT="[Texte]" custT="1"/>
      <dgm:spPr/>
      <dgm:t>
        <a:bodyPr/>
        <a:lstStyle/>
        <a:p>
          <a:r>
            <a:rPr lang="en-US" sz="2100" b="1" dirty="0"/>
            <a:t>November 2015: </a:t>
          </a:r>
          <a:r>
            <a:rPr lang="en-US" sz="2100" b="0" dirty="0"/>
            <a:t>First meeting of the Forum of SAIs with jurisdictional functions in Paris; drafting of the Paris Declaration.</a:t>
          </a:r>
          <a:endParaRPr lang="fr-FR" sz="2100" b="0" dirty="0"/>
        </a:p>
      </dgm:t>
    </dgm:pt>
    <dgm:pt modelId="{EAB5C1EC-41E7-4A3F-8536-42EC5269A37D}" type="sibTrans" cxnId="{35FF4E21-BB29-45AA-B5E6-178F1E386515}">
      <dgm:prSet/>
      <dgm:spPr/>
      <dgm:t>
        <a:bodyPr/>
        <a:lstStyle/>
        <a:p>
          <a:endParaRPr lang="fr-FR"/>
        </a:p>
      </dgm:t>
    </dgm:pt>
    <dgm:pt modelId="{38083CFA-407C-4AE6-8C86-6CD737C38AB1}" type="parTrans" cxnId="{35FF4E21-BB29-45AA-B5E6-178F1E386515}">
      <dgm:prSet/>
      <dgm:spPr/>
      <dgm:t>
        <a:bodyPr/>
        <a:lstStyle/>
        <a:p>
          <a:endParaRPr lang="fr-FR"/>
        </a:p>
      </dgm:t>
    </dgm:pt>
    <dgm:pt modelId="{A7BEB19B-A336-418E-81EC-0FB761EB9019}">
      <dgm:prSet custT="1"/>
      <dgm:spPr/>
      <dgm:t>
        <a:bodyPr/>
        <a:lstStyle/>
        <a:p>
          <a:r>
            <a:rPr lang="en-US" sz="2100" b="1" dirty="0"/>
            <a:t>December 2016:  </a:t>
          </a:r>
          <a:r>
            <a:rPr lang="en-US" sz="2100" b="0" dirty="0"/>
            <a:t>Plenary meeting of the Forum in Abu Dhabi. Signing of the Paris Declaration. </a:t>
          </a:r>
          <a:endParaRPr lang="fr-FR" sz="2100" b="0" dirty="0"/>
        </a:p>
      </dgm:t>
    </dgm:pt>
    <dgm:pt modelId="{0254E0B7-41D1-4058-8AD8-04EFC4461868}" type="sibTrans" cxnId="{8650937B-1B60-42C6-A958-D010F693EF39}">
      <dgm:prSet/>
      <dgm:spPr/>
      <dgm:t>
        <a:bodyPr/>
        <a:lstStyle/>
        <a:p>
          <a:endParaRPr lang="fr-FR"/>
        </a:p>
      </dgm:t>
    </dgm:pt>
    <dgm:pt modelId="{FC17A2BF-004E-4F65-973C-479E225BC879}" type="parTrans" cxnId="{8650937B-1B60-42C6-A958-D010F693EF39}">
      <dgm:prSet/>
      <dgm:spPr/>
      <dgm:t>
        <a:bodyPr/>
        <a:lstStyle/>
        <a:p>
          <a:endParaRPr lang="fr-FR"/>
        </a:p>
      </dgm:t>
    </dgm:pt>
    <dgm:pt modelId="{6CCEFA42-4BA5-411E-B42A-1EDC792BCF96}">
      <dgm:prSet phldrT="[Texte]" custT="1"/>
      <dgm:spPr/>
      <dgm:t>
        <a:bodyPr/>
        <a:lstStyle/>
        <a:p>
          <a:r>
            <a:rPr lang="fr-FR" sz="2100" b="1" dirty="0" smtClean="0"/>
            <a:t>5</a:t>
          </a:r>
          <a:endParaRPr lang="fr-FR" sz="2100" b="1" dirty="0"/>
        </a:p>
      </dgm:t>
    </dgm:pt>
    <dgm:pt modelId="{0CC541EB-A8C3-4AC1-BA34-0384E093EA58}" type="parTrans" cxnId="{8889E9C0-B42B-4DF1-868E-6DBB5DF3BBE3}">
      <dgm:prSet/>
      <dgm:spPr/>
      <dgm:t>
        <a:bodyPr/>
        <a:lstStyle/>
        <a:p>
          <a:endParaRPr lang="fr-FR"/>
        </a:p>
      </dgm:t>
    </dgm:pt>
    <dgm:pt modelId="{BD484589-E685-4017-988D-08BBC0A722CA}" type="sibTrans" cxnId="{8889E9C0-B42B-4DF1-868E-6DBB5DF3BBE3}">
      <dgm:prSet/>
      <dgm:spPr/>
      <dgm:t>
        <a:bodyPr/>
        <a:lstStyle/>
        <a:p>
          <a:endParaRPr lang="fr-FR"/>
        </a:p>
      </dgm:t>
    </dgm:pt>
    <dgm:pt modelId="{476174CA-CCC9-4F4D-8A8E-2376EBBAEDD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fr-FR" b="1" dirty="0" err="1" smtClean="0"/>
            <a:t>January</a:t>
          </a:r>
          <a:r>
            <a:rPr lang="fr-FR" b="1" dirty="0" smtClean="0"/>
            <a:t> 2019</a:t>
          </a:r>
          <a:r>
            <a:rPr lang="fr-FR" dirty="0" smtClean="0"/>
            <a:t>: </a:t>
          </a:r>
          <a:r>
            <a:rPr lang="fr-FR" b="1" dirty="0" err="1" smtClean="0"/>
            <a:t>technical</a:t>
          </a:r>
          <a:r>
            <a:rPr lang="fr-FR" b="1" dirty="0" smtClean="0"/>
            <a:t> meeting of the Forum in </a:t>
          </a:r>
          <a:r>
            <a:rPr lang="fr-FR" b="1" dirty="0" smtClean="0"/>
            <a:t>Istanbul</a:t>
          </a:r>
          <a:r>
            <a:rPr lang="fr-FR" dirty="0" smtClean="0"/>
            <a:t>, </a:t>
          </a:r>
          <a:r>
            <a:rPr lang="fr-FR" dirty="0" smtClean="0"/>
            <a:t>to </a:t>
          </a:r>
          <a:r>
            <a:rPr lang="fr-FR" dirty="0" err="1" smtClean="0"/>
            <a:t>discuss</a:t>
          </a:r>
          <a:r>
            <a:rPr lang="fr-FR" dirty="0" smtClean="0"/>
            <a:t> the </a:t>
          </a:r>
          <a:r>
            <a:rPr lang="fr-FR" dirty="0" err="1" smtClean="0"/>
            <a:t>tools</a:t>
          </a:r>
          <a:r>
            <a:rPr lang="fr-FR" dirty="0" smtClean="0"/>
            <a:t> to </a:t>
          </a:r>
          <a:r>
            <a:rPr lang="fr-FR" dirty="0" err="1" smtClean="0"/>
            <a:t>fight</a:t>
          </a:r>
          <a:r>
            <a:rPr lang="fr-FR" dirty="0" smtClean="0"/>
            <a:t> </a:t>
          </a:r>
          <a:r>
            <a:rPr lang="fr-FR" dirty="0" err="1" smtClean="0"/>
            <a:t>against</a:t>
          </a:r>
          <a:r>
            <a:rPr lang="fr-FR" dirty="0" smtClean="0"/>
            <a:t> corruption in the </a:t>
          </a:r>
          <a:r>
            <a:rPr lang="fr-FR" dirty="0" err="1" smtClean="0"/>
            <a:t>context</a:t>
          </a:r>
          <a:r>
            <a:rPr lang="fr-FR" dirty="0" smtClean="0"/>
            <a:t> of a </a:t>
          </a:r>
          <a:r>
            <a:rPr lang="fr-FR" dirty="0" err="1" smtClean="0"/>
            <a:t>jurisdictional</a:t>
          </a:r>
          <a:r>
            <a:rPr lang="fr-FR" dirty="0" smtClean="0"/>
            <a:t> SAI. </a:t>
          </a:r>
          <a:endParaRPr lang="fr-FR" dirty="0"/>
        </a:p>
      </dgm:t>
    </dgm:pt>
    <dgm:pt modelId="{81506FAD-6E8B-499B-8119-4EB8C3B39FF3}" type="parTrans" cxnId="{583FB40D-F76D-4DFE-A26C-0CD688987E1F}">
      <dgm:prSet/>
      <dgm:spPr/>
      <dgm:t>
        <a:bodyPr/>
        <a:lstStyle/>
        <a:p>
          <a:endParaRPr lang="fr-FR"/>
        </a:p>
      </dgm:t>
    </dgm:pt>
    <dgm:pt modelId="{00C9F7EB-8007-4790-B131-23ADDF14552E}" type="sibTrans" cxnId="{583FB40D-F76D-4DFE-A26C-0CD688987E1F}">
      <dgm:prSet/>
      <dgm:spPr/>
      <dgm:t>
        <a:bodyPr/>
        <a:lstStyle/>
        <a:p>
          <a:endParaRPr lang="fr-FR"/>
        </a:p>
      </dgm:t>
    </dgm:pt>
    <dgm:pt modelId="{EFA2369F-9E29-4DAC-A09F-22664D174CFD}" type="pres">
      <dgm:prSet presAssocID="{8683F0C0-3100-4FBF-BD23-096B59E31E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A94B81-154A-4C58-B99F-E76083FCD43B}" type="pres">
      <dgm:prSet presAssocID="{E2C076B8-2632-4A6C-BD8B-E3CCC9D4BBE1}" presName="composite" presStyleCnt="0"/>
      <dgm:spPr/>
    </dgm:pt>
    <dgm:pt modelId="{EFBF41E9-BD90-4C91-B800-B821B6B491C0}" type="pres">
      <dgm:prSet presAssocID="{E2C076B8-2632-4A6C-BD8B-E3CCC9D4BBE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38062C-E3FF-446D-84F6-91A61B93AD3C}" type="pres">
      <dgm:prSet presAssocID="{E2C076B8-2632-4A6C-BD8B-E3CCC9D4BBE1}" presName="descendantText" presStyleLbl="alignAcc1" presStyleIdx="0" presStyleCnt="5" custScaleY="119663" custLinFactNeighborX="236" custLinFactNeighborY="22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E2D72B-C2CB-4C41-90E7-C841BC67EEFC}" type="pres">
      <dgm:prSet presAssocID="{77C235B6-D308-462D-A761-8A8817F13CEB}" presName="sp" presStyleCnt="0"/>
      <dgm:spPr/>
    </dgm:pt>
    <dgm:pt modelId="{1C6E2D4D-D5D5-469E-9A2E-8E4A72404FE9}" type="pres">
      <dgm:prSet presAssocID="{3D9C651F-8323-420D-AF05-2A64E66A9ECE}" presName="composite" presStyleCnt="0"/>
      <dgm:spPr/>
    </dgm:pt>
    <dgm:pt modelId="{E6E3242C-2A50-4D19-B5D2-8E458D583F2F}" type="pres">
      <dgm:prSet presAssocID="{3D9C651F-8323-420D-AF05-2A64E66A9EC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DD7C9-3525-445E-91C8-78315AEBA79A}" type="pres">
      <dgm:prSet presAssocID="{3D9C651F-8323-420D-AF05-2A64E66A9ECE}" presName="descendantText" presStyleLbl="alignAcc1" presStyleIdx="1" presStyleCnt="5" custScaleY="125695" custLinFactNeighborX="80127" custLinFactNeighborY="-24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C0D55F-41CC-49F1-B9C0-F68571D066D2}" type="pres">
      <dgm:prSet presAssocID="{BAB1CC41-5A44-4423-881A-1539633DF7C2}" presName="sp" presStyleCnt="0"/>
      <dgm:spPr/>
    </dgm:pt>
    <dgm:pt modelId="{94428731-217F-4D58-9663-447B0429DFFB}" type="pres">
      <dgm:prSet presAssocID="{9A662F76-1DF9-481A-A5A7-FA308A45EB9C}" presName="composite" presStyleCnt="0"/>
      <dgm:spPr/>
    </dgm:pt>
    <dgm:pt modelId="{91A6258B-785A-469D-A044-FD2AB6B6B114}" type="pres">
      <dgm:prSet presAssocID="{9A662F76-1DF9-481A-A5A7-FA308A45EB9C}" presName="parentText" presStyleLbl="alignNode1" presStyleIdx="2" presStyleCnt="5" custLinFactNeighborX="-28528" custLinFactNeighborY="79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81236A-BB05-4851-8562-6BCCADEACB3D}" type="pres">
      <dgm:prSet presAssocID="{9A662F76-1DF9-481A-A5A7-FA308A45EB9C}" presName="descendantText" presStyleLbl="align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582662-D4F9-4D79-9479-FB042FD9968A}" type="pres">
      <dgm:prSet presAssocID="{6DDDA43F-7907-4557-95AF-0D35232A67E9}" presName="sp" presStyleCnt="0"/>
      <dgm:spPr/>
    </dgm:pt>
    <dgm:pt modelId="{DDEB2A32-5CED-4585-99B0-53D4360D9DEA}" type="pres">
      <dgm:prSet presAssocID="{50F1B95D-B461-417E-BE9E-5DDF44B00605}" presName="composite" presStyleCnt="0"/>
      <dgm:spPr/>
    </dgm:pt>
    <dgm:pt modelId="{7AD3C326-2D98-4664-B749-63910E0D41AA}" type="pres">
      <dgm:prSet presAssocID="{50F1B95D-B461-417E-BE9E-5DDF44B0060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88166-B75B-46EA-989E-E6845DF21B0C}" type="pres">
      <dgm:prSet presAssocID="{50F1B95D-B461-417E-BE9E-5DDF44B00605}" presName="descendantText" presStyleLbl="alignAcc1" presStyleIdx="3" presStyleCnt="5" custLinFactNeighborX="50" custLinFactNeighborY="-11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518C05-14D5-47A9-A3CF-7E55286FA506}" type="pres">
      <dgm:prSet presAssocID="{71427D1C-E974-4984-A28A-4D50518607B9}" presName="sp" presStyleCnt="0"/>
      <dgm:spPr/>
    </dgm:pt>
    <dgm:pt modelId="{2FA47ACE-3371-4EE0-818B-9893BAA2EB61}" type="pres">
      <dgm:prSet presAssocID="{6CCEFA42-4BA5-411E-B42A-1EDC792BCF96}" presName="composite" presStyleCnt="0"/>
      <dgm:spPr/>
    </dgm:pt>
    <dgm:pt modelId="{6FE6E6D6-8189-4233-8D29-ABCBA265E07F}" type="pres">
      <dgm:prSet presAssocID="{6CCEFA42-4BA5-411E-B42A-1EDC792BCF9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AA47F2-EFE8-49D4-A360-BAAFC77E1093}" type="pres">
      <dgm:prSet presAssocID="{6CCEFA42-4BA5-411E-B42A-1EDC792BCF9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FF4E21-BB29-45AA-B5E6-178F1E386515}" srcId="{E2C076B8-2632-4A6C-BD8B-E3CCC9D4BBE1}" destId="{D305EB85-60A5-4549-B885-5E744160E37E}" srcOrd="0" destOrd="0" parTransId="{38083CFA-407C-4AE6-8C86-6CD737C38AB1}" sibTransId="{EAB5C1EC-41E7-4A3F-8536-42EC5269A37D}"/>
    <dgm:cxn modelId="{CA073FD2-CF79-458B-A5C7-EDEA2776443A}" type="presOf" srcId="{3D9C651F-8323-420D-AF05-2A64E66A9ECE}" destId="{E6E3242C-2A50-4D19-B5D2-8E458D583F2F}" srcOrd="0" destOrd="0" presId="urn:microsoft.com/office/officeart/2005/8/layout/chevron2"/>
    <dgm:cxn modelId="{FB9F28FA-55FC-4BB3-8579-A959F5B76BD1}" type="presOf" srcId="{A7BEB19B-A336-418E-81EC-0FB761EB9019}" destId="{6A38062C-E3FF-446D-84F6-91A61B93AD3C}" srcOrd="0" destOrd="1" presId="urn:microsoft.com/office/officeart/2005/8/layout/chevron2"/>
    <dgm:cxn modelId="{8889E9C0-B42B-4DF1-868E-6DBB5DF3BBE3}" srcId="{8683F0C0-3100-4FBF-BD23-096B59E31EC7}" destId="{6CCEFA42-4BA5-411E-B42A-1EDC792BCF96}" srcOrd="4" destOrd="0" parTransId="{0CC541EB-A8C3-4AC1-BA34-0384E093EA58}" sibTransId="{BD484589-E685-4017-988D-08BBC0A722CA}"/>
    <dgm:cxn modelId="{82117EC5-A6EC-4320-BE57-DD5F65CDDDD5}" type="presOf" srcId="{32034F62-492F-474F-98C1-F8628B328B70}" destId="{703DD7C9-3525-445E-91C8-78315AEBA79A}" srcOrd="0" destOrd="0" presId="urn:microsoft.com/office/officeart/2005/8/layout/chevron2"/>
    <dgm:cxn modelId="{7D7B6ED9-202A-4B7D-94CE-D5D3F050C169}" type="presOf" srcId="{6CCEFA42-4BA5-411E-B42A-1EDC792BCF96}" destId="{6FE6E6D6-8189-4233-8D29-ABCBA265E07F}" srcOrd="0" destOrd="0" presId="urn:microsoft.com/office/officeart/2005/8/layout/chevron2"/>
    <dgm:cxn modelId="{97BF4471-A5BB-488C-B59A-846A432820CA}" type="presOf" srcId="{E2C076B8-2632-4A6C-BD8B-E3CCC9D4BBE1}" destId="{EFBF41E9-BD90-4C91-B800-B821B6B491C0}" srcOrd="0" destOrd="0" presId="urn:microsoft.com/office/officeart/2005/8/layout/chevron2"/>
    <dgm:cxn modelId="{956D141E-DF40-4B40-BEC2-E68711BDCDED}" type="presOf" srcId="{D305EB85-60A5-4549-B885-5E744160E37E}" destId="{6A38062C-E3FF-446D-84F6-91A61B93AD3C}" srcOrd="0" destOrd="0" presId="urn:microsoft.com/office/officeart/2005/8/layout/chevron2"/>
    <dgm:cxn modelId="{0A97A044-889D-4DA3-ABE0-845F26B94BEA}" type="presOf" srcId="{50F1B95D-B461-417E-BE9E-5DDF44B00605}" destId="{7AD3C326-2D98-4664-B749-63910E0D41AA}" srcOrd="0" destOrd="0" presId="urn:microsoft.com/office/officeart/2005/8/layout/chevron2"/>
    <dgm:cxn modelId="{3DEC8325-D858-4853-ABA4-E393C9A6F91C}" type="presOf" srcId="{CB81084E-2ABA-4993-84CF-6463663CFEE5}" destId="{D781236A-BB05-4851-8562-6BCCADEACB3D}" srcOrd="0" destOrd="0" presId="urn:microsoft.com/office/officeart/2005/8/layout/chevron2"/>
    <dgm:cxn modelId="{9BDB6FAC-5466-4BB4-90E5-A2F33C0C8BB2}" srcId="{8683F0C0-3100-4FBF-BD23-096B59E31EC7}" destId="{50F1B95D-B461-417E-BE9E-5DDF44B00605}" srcOrd="3" destOrd="0" parTransId="{35FEF1E4-F96B-4FB8-AA1D-7C234270C8A9}" sibTransId="{71427D1C-E974-4984-A28A-4D50518607B9}"/>
    <dgm:cxn modelId="{583FB40D-F76D-4DFE-A26C-0CD688987E1F}" srcId="{6CCEFA42-4BA5-411E-B42A-1EDC792BCF96}" destId="{476174CA-CCC9-4F4D-8A8E-2376EBBAEDD1}" srcOrd="0" destOrd="0" parTransId="{81506FAD-6E8B-499B-8119-4EB8C3B39FF3}" sibTransId="{00C9F7EB-8007-4790-B131-23ADDF14552E}"/>
    <dgm:cxn modelId="{896533FE-D76C-42CB-A8F5-7502BBB88C82}" srcId="{9A662F76-1DF9-481A-A5A7-FA308A45EB9C}" destId="{CB81084E-2ABA-4993-84CF-6463663CFEE5}" srcOrd="0" destOrd="0" parTransId="{1302441D-1145-4D59-844C-99EB00E19123}" sibTransId="{A785AD5F-788E-47A9-8FA2-8816C9472F57}"/>
    <dgm:cxn modelId="{8650937B-1B60-42C6-A958-D010F693EF39}" srcId="{E2C076B8-2632-4A6C-BD8B-E3CCC9D4BBE1}" destId="{A7BEB19B-A336-418E-81EC-0FB761EB9019}" srcOrd="1" destOrd="0" parTransId="{FC17A2BF-004E-4F65-973C-479E225BC879}" sibTransId="{0254E0B7-41D1-4058-8AD8-04EFC4461868}"/>
    <dgm:cxn modelId="{F5BBE15F-0CE3-43BC-A518-CC288517B250}" srcId="{8683F0C0-3100-4FBF-BD23-096B59E31EC7}" destId="{9A662F76-1DF9-481A-A5A7-FA308A45EB9C}" srcOrd="2" destOrd="0" parTransId="{26F96758-40DF-4198-9348-15F65EE32DCB}" sibTransId="{6DDDA43F-7907-4557-95AF-0D35232A67E9}"/>
    <dgm:cxn modelId="{1FF766B3-5481-4EED-BECD-906C2C4C1210}" srcId="{8683F0C0-3100-4FBF-BD23-096B59E31EC7}" destId="{E2C076B8-2632-4A6C-BD8B-E3CCC9D4BBE1}" srcOrd="0" destOrd="0" parTransId="{E7183DA5-C728-4F21-AF67-6014D3F62CE9}" sibTransId="{77C235B6-D308-462D-A761-8A8817F13CEB}"/>
    <dgm:cxn modelId="{BCDC7BD4-300C-42E3-A334-CAA633F71BDB}" type="presOf" srcId="{8683F0C0-3100-4FBF-BD23-096B59E31EC7}" destId="{EFA2369F-9E29-4DAC-A09F-22664D174CFD}" srcOrd="0" destOrd="0" presId="urn:microsoft.com/office/officeart/2005/8/layout/chevron2"/>
    <dgm:cxn modelId="{32E10E78-5FDE-4751-B7C8-692955F5C05B}" srcId="{3D9C651F-8323-420D-AF05-2A64E66A9ECE}" destId="{32034F62-492F-474F-98C1-F8628B328B70}" srcOrd="0" destOrd="0" parTransId="{7DE294E7-6AD9-43C8-9A4C-949FB3F5D9E3}" sibTransId="{3855175F-4175-4D4C-A651-D843940D4DD5}"/>
    <dgm:cxn modelId="{298A99CA-C3A7-411A-865B-3445B4AEDC39}" type="presOf" srcId="{9A662F76-1DF9-481A-A5A7-FA308A45EB9C}" destId="{91A6258B-785A-469D-A044-FD2AB6B6B114}" srcOrd="0" destOrd="0" presId="urn:microsoft.com/office/officeart/2005/8/layout/chevron2"/>
    <dgm:cxn modelId="{B72C40CC-6CB6-446A-8A0D-CAA0BFC577E7}" type="presOf" srcId="{476174CA-CCC9-4F4D-8A8E-2376EBBAEDD1}" destId="{5FAA47F2-EFE8-49D4-A360-BAAFC77E1093}" srcOrd="0" destOrd="0" presId="urn:microsoft.com/office/officeart/2005/8/layout/chevron2"/>
    <dgm:cxn modelId="{AEF5543C-05DB-409F-84B2-9106C7B18EA8}" srcId="{8683F0C0-3100-4FBF-BD23-096B59E31EC7}" destId="{3D9C651F-8323-420D-AF05-2A64E66A9ECE}" srcOrd="1" destOrd="0" parTransId="{B7C79BFD-1586-43C5-B0BB-A0246F2B895E}" sibTransId="{BAB1CC41-5A44-4423-881A-1539633DF7C2}"/>
    <dgm:cxn modelId="{1FE99AE0-35BE-4436-BBD3-58DA79768B1F}" type="presOf" srcId="{E006D892-1E38-46C8-B3D7-E3AF46AC506C}" destId="{8A088166-B75B-46EA-989E-E6845DF21B0C}" srcOrd="0" destOrd="0" presId="urn:microsoft.com/office/officeart/2005/8/layout/chevron2"/>
    <dgm:cxn modelId="{946988DA-FE9B-480C-B09D-C481C00D806D}" srcId="{50F1B95D-B461-417E-BE9E-5DDF44B00605}" destId="{E006D892-1E38-46C8-B3D7-E3AF46AC506C}" srcOrd="0" destOrd="0" parTransId="{97F71CFD-758F-4B1F-B35E-16717A778283}" sibTransId="{E7B0F064-430B-4DBC-8005-0D4BB530D850}"/>
    <dgm:cxn modelId="{7DA9395D-A6B5-4FE6-87B2-BF04BE610DC9}" type="presParOf" srcId="{EFA2369F-9E29-4DAC-A09F-22664D174CFD}" destId="{F5A94B81-154A-4C58-B99F-E76083FCD43B}" srcOrd="0" destOrd="0" presId="urn:microsoft.com/office/officeart/2005/8/layout/chevron2"/>
    <dgm:cxn modelId="{40BEB8CD-9D3D-4BA2-845A-10BFD9212525}" type="presParOf" srcId="{F5A94B81-154A-4C58-B99F-E76083FCD43B}" destId="{EFBF41E9-BD90-4C91-B800-B821B6B491C0}" srcOrd="0" destOrd="0" presId="urn:microsoft.com/office/officeart/2005/8/layout/chevron2"/>
    <dgm:cxn modelId="{F5ACFD3F-2888-48AE-BD4F-4AFDFDC05FC3}" type="presParOf" srcId="{F5A94B81-154A-4C58-B99F-E76083FCD43B}" destId="{6A38062C-E3FF-446D-84F6-91A61B93AD3C}" srcOrd="1" destOrd="0" presId="urn:microsoft.com/office/officeart/2005/8/layout/chevron2"/>
    <dgm:cxn modelId="{DD1159BD-1770-4EBF-8EDD-E15785FA6FF2}" type="presParOf" srcId="{EFA2369F-9E29-4DAC-A09F-22664D174CFD}" destId="{F1E2D72B-C2CB-4C41-90E7-C841BC67EEFC}" srcOrd="1" destOrd="0" presId="urn:microsoft.com/office/officeart/2005/8/layout/chevron2"/>
    <dgm:cxn modelId="{0B13E5DB-7D1F-4F4F-86DB-EB7B267AF6F6}" type="presParOf" srcId="{EFA2369F-9E29-4DAC-A09F-22664D174CFD}" destId="{1C6E2D4D-D5D5-469E-9A2E-8E4A72404FE9}" srcOrd="2" destOrd="0" presId="urn:microsoft.com/office/officeart/2005/8/layout/chevron2"/>
    <dgm:cxn modelId="{5F0469EF-8A0B-4A0A-96A2-4DC499524193}" type="presParOf" srcId="{1C6E2D4D-D5D5-469E-9A2E-8E4A72404FE9}" destId="{E6E3242C-2A50-4D19-B5D2-8E458D583F2F}" srcOrd="0" destOrd="0" presId="urn:microsoft.com/office/officeart/2005/8/layout/chevron2"/>
    <dgm:cxn modelId="{F6F68552-13BA-4F93-9215-9368C5C70D62}" type="presParOf" srcId="{1C6E2D4D-D5D5-469E-9A2E-8E4A72404FE9}" destId="{703DD7C9-3525-445E-91C8-78315AEBA79A}" srcOrd="1" destOrd="0" presId="urn:microsoft.com/office/officeart/2005/8/layout/chevron2"/>
    <dgm:cxn modelId="{1530B256-C5B3-4F66-8D4C-F61687949E6A}" type="presParOf" srcId="{EFA2369F-9E29-4DAC-A09F-22664D174CFD}" destId="{71C0D55F-41CC-49F1-B9C0-F68571D066D2}" srcOrd="3" destOrd="0" presId="urn:microsoft.com/office/officeart/2005/8/layout/chevron2"/>
    <dgm:cxn modelId="{FF362FD0-6118-4CF4-B519-E05C9B4AA66E}" type="presParOf" srcId="{EFA2369F-9E29-4DAC-A09F-22664D174CFD}" destId="{94428731-217F-4D58-9663-447B0429DFFB}" srcOrd="4" destOrd="0" presId="urn:microsoft.com/office/officeart/2005/8/layout/chevron2"/>
    <dgm:cxn modelId="{33E24473-62DD-4FF8-AF88-FBF72C37D999}" type="presParOf" srcId="{94428731-217F-4D58-9663-447B0429DFFB}" destId="{91A6258B-785A-469D-A044-FD2AB6B6B114}" srcOrd="0" destOrd="0" presId="urn:microsoft.com/office/officeart/2005/8/layout/chevron2"/>
    <dgm:cxn modelId="{A96E5AA7-6E77-43B6-80BB-71308ADAD149}" type="presParOf" srcId="{94428731-217F-4D58-9663-447B0429DFFB}" destId="{D781236A-BB05-4851-8562-6BCCADEACB3D}" srcOrd="1" destOrd="0" presId="urn:microsoft.com/office/officeart/2005/8/layout/chevron2"/>
    <dgm:cxn modelId="{52ECF48C-5637-49C9-9EA3-13DD361585F6}" type="presParOf" srcId="{EFA2369F-9E29-4DAC-A09F-22664D174CFD}" destId="{35582662-D4F9-4D79-9479-FB042FD9968A}" srcOrd="5" destOrd="0" presId="urn:microsoft.com/office/officeart/2005/8/layout/chevron2"/>
    <dgm:cxn modelId="{3C859A0A-02A4-45DC-BA2E-46DF75D79828}" type="presParOf" srcId="{EFA2369F-9E29-4DAC-A09F-22664D174CFD}" destId="{DDEB2A32-5CED-4585-99B0-53D4360D9DEA}" srcOrd="6" destOrd="0" presId="urn:microsoft.com/office/officeart/2005/8/layout/chevron2"/>
    <dgm:cxn modelId="{715DB14B-1819-4472-B707-BF205C30BD4A}" type="presParOf" srcId="{DDEB2A32-5CED-4585-99B0-53D4360D9DEA}" destId="{7AD3C326-2D98-4664-B749-63910E0D41AA}" srcOrd="0" destOrd="0" presId="urn:microsoft.com/office/officeart/2005/8/layout/chevron2"/>
    <dgm:cxn modelId="{CA835714-5642-4C32-AA5D-DB4603E5A4E2}" type="presParOf" srcId="{DDEB2A32-5CED-4585-99B0-53D4360D9DEA}" destId="{8A088166-B75B-46EA-989E-E6845DF21B0C}" srcOrd="1" destOrd="0" presId="urn:microsoft.com/office/officeart/2005/8/layout/chevron2"/>
    <dgm:cxn modelId="{0E01B3CB-EF72-4AB9-B6FD-E3039DDDC59C}" type="presParOf" srcId="{EFA2369F-9E29-4DAC-A09F-22664D174CFD}" destId="{DD518C05-14D5-47A9-A3CF-7E55286FA506}" srcOrd="7" destOrd="0" presId="urn:microsoft.com/office/officeart/2005/8/layout/chevron2"/>
    <dgm:cxn modelId="{E3E64D01-5FEC-4F82-B5F3-A0F9165D268B}" type="presParOf" srcId="{EFA2369F-9E29-4DAC-A09F-22664D174CFD}" destId="{2FA47ACE-3371-4EE0-818B-9893BAA2EB61}" srcOrd="8" destOrd="0" presId="urn:microsoft.com/office/officeart/2005/8/layout/chevron2"/>
    <dgm:cxn modelId="{DCE08F8D-172F-4781-86BF-6D8F6ECCC0AC}" type="presParOf" srcId="{2FA47ACE-3371-4EE0-818B-9893BAA2EB61}" destId="{6FE6E6D6-8189-4233-8D29-ABCBA265E07F}" srcOrd="0" destOrd="0" presId="urn:microsoft.com/office/officeart/2005/8/layout/chevron2"/>
    <dgm:cxn modelId="{88625A83-8EAB-4279-B00F-E23A8E7EAE59}" type="presParOf" srcId="{2FA47ACE-3371-4EE0-818B-9893BAA2EB61}" destId="{5FAA47F2-EFE8-49D4-A360-BAAFC77E10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FC074-2ED7-4285-A3B8-9664099306E0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947F64F0-4087-4A00-8E07-EC8432A8756A}">
      <dgm:prSet phldrT="[Texte]"/>
      <dgm:spPr/>
      <dgm:t>
        <a:bodyPr/>
        <a:lstStyle/>
        <a:p>
          <a:r>
            <a:rPr lang="fr-FR" dirty="0"/>
            <a:t>It </a:t>
          </a:r>
          <a:r>
            <a:rPr lang="fr-FR" dirty="0" err="1"/>
            <a:t>is</a:t>
          </a:r>
          <a:r>
            <a:rPr lang="fr-FR" dirty="0"/>
            <a:t> </a:t>
          </a:r>
          <a:r>
            <a:rPr lang="en-GB" b="1" dirty="0"/>
            <a:t>not included </a:t>
          </a:r>
          <a:r>
            <a:rPr lang="en-GB" dirty="0"/>
            <a:t>in the IFPP</a:t>
          </a:r>
          <a:endParaRPr lang="fr-FR" dirty="0"/>
        </a:p>
      </dgm:t>
    </dgm:pt>
    <dgm:pt modelId="{65F7E602-07B1-4BEA-AFE3-48EC8037B54D}" type="parTrans" cxnId="{1E6ADF2D-846E-4E8C-9D8F-0C986688DEC8}">
      <dgm:prSet/>
      <dgm:spPr/>
      <dgm:t>
        <a:bodyPr/>
        <a:lstStyle/>
        <a:p>
          <a:endParaRPr lang="fr-FR"/>
        </a:p>
      </dgm:t>
    </dgm:pt>
    <dgm:pt modelId="{71439194-D7BB-4F7D-945B-FB599355818F}" type="sibTrans" cxnId="{1E6ADF2D-846E-4E8C-9D8F-0C986688DEC8}">
      <dgm:prSet/>
      <dgm:spPr/>
      <dgm:t>
        <a:bodyPr/>
        <a:lstStyle/>
        <a:p>
          <a:endParaRPr lang="fr-FR"/>
        </a:p>
      </dgm:t>
    </dgm:pt>
    <dgm:pt modelId="{9572BADC-C750-4BC3-87C2-CA19677B4EC1}">
      <dgm:prSet phldrT="[Texte]"/>
      <dgm:spPr/>
      <dgm:t>
        <a:bodyPr/>
        <a:lstStyle/>
        <a:p>
          <a:r>
            <a:rPr lang="en-US" noProof="0" dirty="0"/>
            <a:t>It is a </a:t>
          </a:r>
          <a:r>
            <a:rPr lang="en-US" b="1" noProof="0" dirty="0"/>
            <a:t>core, structural and historical </a:t>
          </a:r>
          <a:r>
            <a:rPr lang="en-US" noProof="0" dirty="0"/>
            <a:t>mission of SAIs</a:t>
          </a:r>
        </a:p>
      </dgm:t>
    </dgm:pt>
    <dgm:pt modelId="{3594D196-8235-4ECA-8D4F-441694B83937}" type="parTrans" cxnId="{F13DD8AB-35C8-436C-BB5B-E9878EC91EC0}">
      <dgm:prSet/>
      <dgm:spPr/>
      <dgm:t>
        <a:bodyPr/>
        <a:lstStyle/>
        <a:p>
          <a:endParaRPr lang="fr-FR"/>
        </a:p>
      </dgm:t>
    </dgm:pt>
    <dgm:pt modelId="{21E8D50D-94D5-47C4-93B6-73F7479F773E}" type="sibTrans" cxnId="{F13DD8AB-35C8-436C-BB5B-E9878EC91EC0}">
      <dgm:prSet/>
      <dgm:spPr/>
      <dgm:t>
        <a:bodyPr/>
        <a:lstStyle/>
        <a:p>
          <a:endParaRPr lang="fr-FR"/>
        </a:p>
      </dgm:t>
    </dgm:pt>
    <dgm:pt modelId="{BD586254-173A-42D5-A5FC-61F6C2F22A70}">
      <dgm:prSet phldrT="[Texte]"/>
      <dgm:spPr/>
      <dgm:t>
        <a:bodyPr/>
        <a:lstStyle/>
        <a:p>
          <a:r>
            <a:rPr lang="fr-FR" dirty="0"/>
            <a:t>25% of </a:t>
          </a:r>
          <a:r>
            <a:rPr lang="en-US" dirty="0"/>
            <a:t>SAIs undertake </a:t>
          </a:r>
          <a:r>
            <a:rPr lang="en-US" b="1" dirty="0"/>
            <a:t>jurisdictional activities</a:t>
          </a:r>
          <a:endParaRPr lang="en-US" b="1" noProof="0" dirty="0"/>
        </a:p>
      </dgm:t>
    </dgm:pt>
    <dgm:pt modelId="{6B857C9D-E94F-4197-9307-8613F04F9BD3}" type="parTrans" cxnId="{3F92153F-66FF-4FB0-B249-57918660D0C8}">
      <dgm:prSet/>
      <dgm:spPr/>
      <dgm:t>
        <a:bodyPr/>
        <a:lstStyle/>
        <a:p>
          <a:endParaRPr lang="fr-FR"/>
        </a:p>
      </dgm:t>
    </dgm:pt>
    <dgm:pt modelId="{4DA3398D-A91E-4667-B812-E1DE0A9D5C7D}" type="sibTrans" cxnId="{3F92153F-66FF-4FB0-B249-57918660D0C8}">
      <dgm:prSet/>
      <dgm:spPr/>
      <dgm:t>
        <a:bodyPr/>
        <a:lstStyle/>
        <a:p>
          <a:endParaRPr lang="fr-FR"/>
        </a:p>
      </dgm:t>
    </dgm:pt>
    <dgm:pt modelId="{7383AF1B-2D62-4DFF-B0DE-7C06C4FFC3DF}" type="pres">
      <dgm:prSet presAssocID="{386FC074-2ED7-4285-A3B8-9664099306E0}" presName="Name0" presStyleCnt="0">
        <dgm:presLayoutVars>
          <dgm:dir/>
          <dgm:resizeHandles val="exact"/>
        </dgm:presLayoutVars>
      </dgm:prSet>
      <dgm:spPr/>
    </dgm:pt>
    <dgm:pt modelId="{6EC59900-4F42-4308-8821-057BE01C7CA3}" type="pres">
      <dgm:prSet presAssocID="{BD586254-173A-42D5-A5FC-61F6C2F22A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25208E-97FA-4D60-93F3-22C76F955B65}" type="pres">
      <dgm:prSet presAssocID="{4DA3398D-A91E-4667-B812-E1DE0A9D5C7D}" presName="sibTrans" presStyleLbl="sibTrans2D1" presStyleIdx="0" presStyleCnt="2"/>
      <dgm:spPr/>
      <dgm:t>
        <a:bodyPr/>
        <a:lstStyle/>
        <a:p>
          <a:endParaRPr lang="fr-FR"/>
        </a:p>
      </dgm:t>
    </dgm:pt>
    <dgm:pt modelId="{A212B98B-0B9D-4FBA-9BF2-88F169CABD96}" type="pres">
      <dgm:prSet presAssocID="{4DA3398D-A91E-4667-B812-E1DE0A9D5C7D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1F40B243-8B47-4668-ACCE-EA8903D987C0}" type="pres">
      <dgm:prSet presAssocID="{9572BADC-C750-4BC3-87C2-CA19677B4EC1}" presName="node" presStyleLbl="node1" presStyleIdx="1" presStyleCnt="3" custLinFactNeighborX="5965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E7C66-7A7B-439A-9ACE-D77504A9C72F}" type="pres">
      <dgm:prSet presAssocID="{21E8D50D-94D5-47C4-93B6-73F7479F773E}" presName="sibTrans" presStyleLbl="sibTrans2D1" presStyleIdx="1" presStyleCnt="2"/>
      <dgm:spPr/>
      <dgm:t>
        <a:bodyPr/>
        <a:lstStyle/>
        <a:p>
          <a:endParaRPr lang="fr-FR"/>
        </a:p>
      </dgm:t>
    </dgm:pt>
    <dgm:pt modelId="{E50F4408-9C7B-4F2B-B8D9-25C01176282F}" type="pres">
      <dgm:prSet presAssocID="{21E8D50D-94D5-47C4-93B6-73F7479F773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212B64-0F09-4946-BF5C-358154B3421B}" type="pres">
      <dgm:prSet presAssocID="{947F64F0-4087-4A00-8E07-EC8432A8756A}" presName="node" presStyleLbl="node1" presStyleIdx="2" presStyleCnt="3" custLinFactNeighborX="323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4C7B78-0271-4815-BACB-18345A5004C2}" type="presOf" srcId="{21E8D50D-94D5-47C4-93B6-73F7479F773E}" destId="{05CE7C66-7A7B-439A-9ACE-D77504A9C72F}" srcOrd="0" destOrd="0" presId="urn:microsoft.com/office/officeart/2005/8/layout/process1"/>
    <dgm:cxn modelId="{34DCED61-04BE-4C91-8E92-CFC620148D5D}" type="presOf" srcId="{947F64F0-4087-4A00-8E07-EC8432A8756A}" destId="{B4212B64-0F09-4946-BF5C-358154B3421B}" srcOrd="0" destOrd="0" presId="urn:microsoft.com/office/officeart/2005/8/layout/process1"/>
    <dgm:cxn modelId="{46D51764-316F-4746-9249-8279B73E9166}" type="presOf" srcId="{4DA3398D-A91E-4667-B812-E1DE0A9D5C7D}" destId="{A212B98B-0B9D-4FBA-9BF2-88F169CABD96}" srcOrd="1" destOrd="0" presId="urn:microsoft.com/office/officeart/2005/8/layout/process1"/>
    <dgm:cxn modelId="{D7D2CFE6-0EDD-4510-A5CF-EFBBD48A1122}" type="presOf" srcId="{BD586254-173A-42D5-A5FC-61F6C2F22A70}" destId="{6EC59900-4F42-4308-8821-057BE01C7CA3}" srcOrd="0" destOrd="0" presId="urn:microsoft.com/office/officeart/2005/8/layout/process1"/>
    <dgm:cxn modelId="{3F92153F-66FF-4FB0-B249-57918660D0C8}" srcId="{386FC074-2ED7-4285-A3B8-9664099306E0}" destId="{BD586254-173A-42D5-A5FC-61F6C2F22A70}" srcOrd="0" destOrd="0" parTransId="{6B857C9D-E94F-4197-9307-8613F04F9BD3}" sibTransId="{4DA3398D-A91E-4667-B812-E1DE0A9D5C7D}"/>
    <dgm:cxn modelId="{E0B4186D-E06B-4296-B2DB-B9CE873212FD}" type="presOf" srcId="{4DA3398D-A91E-4667-B812-E1DE0A9D5C7D}" destId="{2A25208E-97FA-4D60-93F3-22C76F955B65}" srcOrd="0" destOrd="0" presId="urn:microsoft.com/office/officeart/2005/8/layout/process1"/>
    <dgm:cxn modelId="{2D04CD2E-8C66-4222-8848-A87191D03140}" type="presOf" srcId="{9572BADC-C750-4BC3-87C2-CA19677B4EC1}" destId="{1F40B243-8B47-4668-ACCE-EA8903D987C0}" srcOrd="0" destOrd="0" presId="urn:microsoft.com/office/officeart/2005/8/layout/process1"/>
    <dgm:cxn modelId="{E5848F47-EAAD-44BA-B101-F11F338B01F5}" type="presOf" srcId="{21E8D50D-94D5-47C4-93B6-73F7479F773E}" destId="{E50F4408-9C7B-4F2B-B8D9-25C01176282F}" srcOrd="1" destOrd="0" presId="urn:microsoft.com/office/officeart/2005/8/layout/process1"/>
    <dgm:cxn modelId="{F13DD8AB-35C8-436C-BB5B-E9878EC91EC0}" srcId="{386FC074-2ED7-4285-A3B8-9664099306E0}" destId="{9572BADC-C750-4BC3-87C2-CA19677B4EC1}" srcOrd="1" destOrd="0" parTransId="{3594D196-8235-4ECA-8D4F-441694B83937}" sibTransId="{21E8D50D-94D5-47C4-93B6-73F7479F773E}"/>
    <dgm:cxn modelId="{F1A07187-5AC0-45EB-8A6D-0F8A040338C4}" type="presOf" srcId="{386FC074-2ED7-4285-A3B8-9664099306E0}" destId="{7383AF1B-2D62-4DFF-B0DE-7C06C4FFC3DF}" srcOrd="0" destOrd="0" presId="urn:microsoft.com/office/officeart/2005/8/layout/process1"/>
    <dgm:cxn modelId="{1E6ADF2D-846E-4E8C-9D8F-0C986688DEC8}" srcId="{386FC074-2ED7-4285-A3B8-9664099306E0}" destId="{947F64F0-4087-4A00-8E07-EC8432A8756A}" srcOrd="2" destOrd="0" parTransId="{65F7E602-07B1-4BEA-AFE3-48EC8037B54D}" sibTransId="{71439194-D7BB-4F7D-945B-FB599355818F}"/>
    <dgm:cxn modelId="{BEFE777E-DB25-484D-8280-257A061D7559}" type="presParOf" srcId="{7383AF1B-2D62-4DFF-B0DE-7C06C4FFC3DF}" destId="{6EC59900-4F42-4308-8821-057BE01C7CA3}" srcOrd="0" destOrd="0" presId="urn:microsoft.com/office/officeart/2005/8/layout/process1"/>
    <dgm:cxn modelId="{46F94D6A-CDB9-43D1-B33B-1CEB08E67037}" type="presParOf" srcId="{7383AF1B-2D62-4DFF-B0DE-7C06C4FFC3DF}" destId="{2A25208E-97FA-4D60-93F3-22C76F955B65}" srcOrd="1" destOrd="0" presId="urn:microsoft.com/office/officeart/2005/8/layout/process1"/>
    <dgm:cxn modelId="{D91536F2-5A9A-4833-A705-1EC168444EA9}" type="presParOf" srcId="{2A25208E-97FA-4D60-93F3-22C76F955B65}" destId="{A212B98B-0B9D-4FBA-9BF2-88F169CABD96}" srcOrd="0" destOrd="0" presId="urn:microsoft.com/office/officeart/2005/8/layout/process1"/>
    <dgm:cxn modelId="{47327F34-8006-4C21-A8BF-3ECBF2374AA6}" type="presParOf" srcId="{7383AF1B-2D62-4DFF-B0DE-7C06C4FFC3DF}" destId="{1F40B243-8B47-4668-ACCE-EA8903D987C0}" srcOrd="2" destOrd="0" presId="urn:microsoft.com/office/officeart/2005/8/layout/process1"/>
    <dgm:cxn modelId="{C234D92F-ED3E-4A92-A464-2B369E908A18}" type="presParOf" srcId="{7383AF1B-2D62-4DFF-B0DE-7C06C4FFC3DF}" destId="{05CE7C66-7A7B-439A-9ACE-D77504A9C72F}" srcOrd="3" destOrd="0" presId="urn:microsoft.com/office/officeart/2005/8/layout/process1"/>
    <dgm:cxn modelId="{22249255-557F-4F67-BD2B-1FEA81EA69F9}" type="presParOf" srcId="{05CE7C66-7A7B-439A-9ACE-D77504A9C72F}" destId="{E50F4408-9C7B-4F2B-B8D9-25C01176282F}" srcOrd="0" destOrd="0" presId="urn:microsoft.com/office/officeart/2005/8/layout/process1"/>
    <dgm:cxn modelId="{0172B3AB-71F1-46C7-99FD-D68A313353A0}" type="presParOf" srcId="{7383AF1B-2D62-4DFF-B0DE-7C06C4FFC3DF}" destId="{B4212B64-0F09-4946-BF5C-358154B342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90117-E1AD-49F0-B1FD-DA2937629DA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3CF6199-D2A0-4F59-AFCF-D30637F4BAC9}">
      <dgm:prSet phldrT="[Texte]"/>
      <dgm:spPr/>
      <dgm:t>
        <a:bodyPr/>
        <a:lstStyle/>
        <a:p>
          <a:r>
            <a:rPr lang="fr-FR" dirty="0" err="1"/>
            <a:t>Reason</a:t>
          </a:r>
          <a:r>
            <a:rPr lang="fr-FR" dirty="0"/>
            <a:t> 1</a:t>
          </a:r>
          <a:br>
            <a:rPr lang="fr-FR" dirty="0"/>
          </a:br>
          <a:r>
            <a:rPr lang="en-US" b="1" dirty="0"/>
            <a:t>Recognition </a:t>
          </a:r>
          <a:br>
            <a:rPr lang="en-US" b="1" dirty="0"/>
          </a:br>
          <a:r>
            <a:rPr lang="en-US" b="1" dirty="0"/>
            <a:t>for the specific activities to make the ISSAIs “</a:t>
          </a:r>
          <a:r>
            <a:rPr lang="en-GB" dirty="0"/>
            <a:t>the preferred solution for INTOSAI’s members”</a:t>
          </a:r>
          <a:endParaRPr lang="fr-FR" dirty="0"/>
        </a:p>
      </dgm:t>
    </dgm:pt>
    <dgm:pt modelId="{E756DFAF-318B-42AF-B1CA-E6C75CE43409}" type="parTrans" cxnId="{129BDA4E-3ACB-48BF-B120-A250B9A3C83C}">
      <dgm:prSet/>
      <dgm:spPr/>
      <dgm:t>
        <a:bodyPr/>
        <a:lstStyle/>
        <a:p>
          <a:endParaRPr lang="fr-FR"/>
        </a:p>
      </dgm:t>
    </dgm:pt>
    <dgm:pt modelId="{A48030FF-9428-4E85-AC48-AA48DDE4D2D3}" type="sibTrans" cxnId="{129BDA4E-3ACB-48BF-B120-A250B9A3C83C}">
      <dgm:prSet/>
      <dgm:spPr/>
      <dgm:t>
        <a:bodyPr/>
        <a:lstStyle/>
        <a:p>
          <a:endParaRPr lang="fr-FR"/>
        </a:p>
      </dgm:t>
    </dgm:pt>
    <dgm:pt modelId="{F0ACE9A0-B0EA-4050-87A8-6B59516C50D2}">
      <dgm:prSet phldrT="[Texte]"/>
      <dgm:spPr/>
      <dgm:t>
        <a:bodyPr/>
        <a:lstStyle/>
        <a:p>
          <a:pPr>
            <a:lnSpc>
              <a:spcPct val="100000"/>
            </a:lnSpc>
          </a:pPr>
          <a:r>
            <a:rPr lang="fr-FR" dirty="0" err="1"/>
            <a:t>Reason</a:t>
          </a:r>
          <a:r>
            <a:rPr lang="fr-FR" dirty="0"/>
            <a:t> 3</a:t>
          </a:r>
          <a:br>
            <a:rPr lang="fr-FR" dirty="0"/>
          </a:br>
          <a:r>
            <a:rPr lang="en-US" dirty="0"/>
            <a:t>Ensuring</a:t>
          </a:r>
          <a:br>
            <a:rPr lang="en-US" dirty="0"/>
          </a:br>
          <a:r>
            <a:rPr lang="en-US" b="1" dirty="0"/>
            <a:t>homogeneous practices </a:t>
          </a:r>
        </a:p>
        <a:p>
          <a:pPr>
            <a:lnSpc>
              <a:spcPct val="100000"/>
            </a:lnSpc>
          </a:pPr>
          <a:r>
            <a:rPr lang="en-US" b="1" dirty="0"/>
            <a:t>and methods </a:t>
          </a:r>
          <a:br>
            <a:rPr lang="en-US" b="1" dirty="0"/>
          </a:br>
          <a:r>
            <a:rPr lang="en-US" dirty="0"/>
            <a:t>amidst SAIs</a:t>
          </a:r>
          <a:endParaRPr lang="fr-FR" dirty="0"/>
        </a:p>
      </dgm:t>
    </dgm:pt>
    <dgm:pt modelId="{34471F35-5303-4BDC-B368-50C2085D3868}" type="parTrans" cxnId="{C4C66F17-4633-469D-AB3A-FF29B465324E}">
      <dgm:prSet/>
      <dgm:spPr/>
      <dgm:t>
        <a:bodyPr/>
        <a:lstStyle/>
        <a:p>
          <a:endParaRPr lang="fr-FR"/>
        </a:p>
      </dgm:t>
    </dgm:pt>
    <dgm:pt modelId="{3ECD83F6-6611-45F2-BCA1-CC015ABF5D24}" type="sibTrans" cxnId="{C4C66F17-4633-469D-AB3A-FF29B465324E}">
      <dgm:prSet/>
      <dgm:spPr/>
      <dgm:t>
        <a:bodyPr/>
        <a:lstStyle/>
        <a:p>
          <a:endParaRPr lang="fr-FR"/>
        </a:p>
      </dgm:t>
    </dgm:pt>
    <dgm:pt modelId="{F89256AA-983F-4AAA-9BA5-597CF1556A9F}">
      <dgm:prSet phldrT="[Texte]"/>
      <dgm:spPr/>
      <dgm:t>
        <a:bodyPr/>
        <a:lstStyle/>
        <a:p>
          <a:r>
            <a:rPr lang="fr-FR" dirty="0" err="1"/>
            <a:t>Reason</a:t>
          </a:r>
          <a:r>
            <a:rPr lang="fr-FR" dirty="0"/>
            <a:t> 4</a:t>
          </a:r>
          <a:br>
            <a:rPr lang="fr-FR" dirty="0"/>
          </a:br>
          <a:r>
            <a:rPr lang="en-US" dirty="0"/>
            <a:t>Better understanding in</a:t>
          </a:r>
          <a:br>
            <a:rPr lang="en-US" dirty="0"/>
          </a:br>
          <a:r>
            <a:rPr lang="en-US" b="1" dirty="0"/>
            <a:t>capacity-building programs</a:t>
          </a:r>
          <a:r>
            <a:rPr lang="en-US" dirty="0"/>
            <a:t/>
          </a:r>
          <a:br>
            <a:rPr lang="en-US" dirty="0"/>
          </a:br>
          <a:r>
            <a:rPr lang="en-US" dirty="0"/>
            <a:t>(SAI PMF, Competency framework)</a:t>
          </a:r>
          <a:endParaRPr lang="fr-FR" dirty="0"/>
        </a:p>
      </dgm:t>
    </dgm:pt>
    <dgm:pt modelId="{B2FF4DAD-A7D7-4DD2-AC0A-74738D1A4456}" type="parTrans" cxnId="{89AB8267-AD27-4AE7-9356-17F7B9EED838}">
      <dgm:prSet/>
      <dgm:spPr/>
      <dgm:t>
        <a:bodyPr/>
        <a:lstStyle/>
        <a:p>
          <a:endParaRPr lang="fr-FR"/>
        </a:p>
      </dgm:t>
    </dgm:pt>
    <dgm:pt modelId="{A73B47DD-C918-4947-BAAA-5199910D0067}" type="sibTrans" cxnId="{89AB8267-AD27-4AE7-9356-17F7B9EED838}">
      <dgm:prSet/>
      <dgm:spPr/>
      <dgm:t>
        <a:bodyPr/>
        <a:lstStyle/>
        <a:p>
          <a:endParaRPr lang="fr-FR"/>
        </a:p>
      </dgm:t>
    </dgm:pt>
    <dgm:pt modelId="{C316F90B-F64E-4387-9EE9-D5113C234944}">
      <dgm:prSet phldrT="[Texte]"/>
      <dgm:spPr/>
      <dgm:t>
        <a:bodyPr/>
        <a:lstStyle/>
        <a:p>
          <a:pPr algn="ctr"/>
          <a:r>
            <a:rPr lang="fr-FR" dirty="0" err="1"/>
            <a:t>Reason</a:t>
          </a:r>
          <a:r>
            <a:rPr lang="fr-FR" dirty="0"/>
            <a:t> 2</a:t>
          </a:r>
          <a:br>
            <a:rPr lang="fr-FR" dirty="0"/>
          </a:br>
          <a:r>
            <a:rPr lang="fr-FR" dirty="0"/>
            <a:t> </a:t>
          </a:r>
          <a:r>
            <a:rPr lang="fr-FR" dirty="0" err="1"/>
            <a:t>Providing</a:t>
          </a:r>
          <a:r>
            <a:rPr lang="fr-FR" dirty="0"/>
            <a:t> an </a:t>
          </a:r>
          <a:r>
            <a:rPr lang="fr-FR" b="1" dirty="0"/>
            <a:t>international </a:t>
          </a:r>
          <a:r>
            <a:rPr lang="fr-FR" b="1" dirty="0" err="1"/>
            <a:t>recognized</a:t>
          </a:r>
          <a:r>
            <a:rPr lang="fr-FR" b="1" dirty="0"/>
            <a:t> basis </a:t>
          </a:r>
          <a:r>
            <a:rPr lang="fr-FR" dirty="0"/>
            <a:t>for SAIs </a:t>
          </a:r>
          <a:r>
            <a:rPr lang="fr-FR" dirty="0" err="1"/>
            <a:t>wishing</a:t>
          </a:r>
          <a:r>
            <a:rPr lang="fr-FR" dirty="0"/>
            <a:t> to </a:t>
          </a:r>
          <a:r>
            <a:rPr lang="fr-FR" dirty="0" err="1"/>
            <a:t>add</a:t>
          </a:r>
          <a:r>
            <a:rPr lang="fr-FR" dirty="0"/>
            <a:t> </a:t>
          </a:r>
          <a:r>
            <a:rPr lang="fr-FR" dirty="0" err="1"/>
            <a:t>those</a:t>
          </a:r>
          <a:r>
            <a:rPr lang="fr-FR" dirty="0"/>
            <a:t> missions to </a:t>
          </a:r>
          <a:r>
            <a:rPr lang="fr-FR" dirty="0" err="1"/>
            <a:t>their</a:t>
          </a:r>
          <a:r>
            <a:rPr lang="fr-FR" dirty="0"/>
            <a:t> mandate </a:t>
          </a:r>
        </a:p>
      </dgm:t>
    </dgm:pt>
    <dgm:pt modelId="{A9D87ABF-FCCD-4FA8-B3C8-D00E5490701A}" type="parTrans" cxnId="{78961483-D1EB-488C-BF02-94DE526E9A22}">
      <dgm:prSet/>
      <dgm:spPr/>
      <dgm:t>
        <a:bodyPr/>
        <a:lstStyle/>
        <a:p>
          <a:endParaRPr lang="fr-FR"/>
        </a:p>
      </dgm:t>
    </dgm:pt>
    <dgm:pt modelId="{391BA000-01DD-462E-8B95-72D564C94909}" type="sibTrans" cxnId="{78961483-D1EB-488C-BF02-94DE526E9A22}">
      <dgm:prSet/>
      <dgm:spPr/>
      <dgm:t>
        <a:bodyPr/>
        <a:lstStyle/>
        <a:p>
          <a:endParaRPr lang="fr-FR"/>
        </a:p>
      </dgm:t>
    </dgm:pt>
    <dgm:pt modelId="{4EC2B680-2816-4F63-B624-A56E908F2C22}" type="pres">
      <dgm:prSet presAssocID="{D9090117-E1AD-49F0-B1FD-DA2937629D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E9C45CB-68ED-417D-B580-9175D7E23D27}" type="pres">
      <dgm:prSet presAssocID="{C3CF6199-D2A0-4F59-AFCF-D30637F4BA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203D3-2290-499E-980F-8782F7BE6117}" type="pres">
      <dgm:prSet presAssocID="{A48030FF-9428-4E85-AC48-AA48DDE4D2D3}" presName="sibTrans" presStyleCnt="0"/>
      <dgm:spPr/>
    </dgm:pt>
    <dgm:pt modelId="{DB201E22-E051-4B3E-9F20-C341B0E88DEE}" type="pres">
      <dgm:prSet presAssocID="{C316F90B-F64E-4387-9EE9-D5113C2349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E6DBCF-83CB-45BF-B92E-D048812949DF}" type="pres">
      <dgm:prSet presAssocID="{391BA000-01DD-462E-8B95-72D564C94909}" presName="sibTrans" presStyleCnt="0"/>
      <dgm:spPr/>
    </dgm:pt>
    <dgm:pt modelId="{E7DEBD79-23D9-4061-BA87-4A7FA31883DF}" type="pres">
      <dgm:prSet presAssocID="{F0ACE9A0-B0EA-4050-87A8-6B59516C50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E9A6DF-0EAF-4034-8F9D-B39634696581}" type="pres">
      <dgm:prSet presAssocID="{3ECD83F6-6611-45F2-BCA1-CC015ABF5D24}" presName="sibTrans" presStyleCnt="0"/>
      <dgm:spPr/>
    </dgm:pt>
    <dgm:pt modelId="{027F55C7-EDF7-4BD6-A359-37C4C042C49F}" type="pres">
      <dgm:prSet presAssocID="{F89256AA-983F-4AAA-9BA5-597CF1556A9F}" presName="node" presStyleLbl="node1" presStyleIdx="3" presStyleCnt="4" custLinFactNeighborY="21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4C1B3B-70DC-4510-8522-1336DFDD68CC}" type="presOf" srcId="{C316F90B-F64E-4387-9EE9-D5113C234944}" destId="{DB201E22-E051-4B3E-9F20-C341B0E88DEE}" srcOrd="0" destOrd="0" presId="urn:microsoft.com/office/officeart/2005/8/layout/default"/>
    <dgm:cxn modelId="{C4C66F17-4633-469D-AB3A-FF29B465324E}" srcId="{D9090117-E1AD-49F0-B1FD-DA2937629DAD}" destId="{F0ACE9A0-B0EA-4050-87A8-6B59516C50D2}" srcOrd="2" destOrd="0" parTransId="{34471F35-5303-4BDC-B368-50C2085D3868}" sibTransId="{3ECD83F6-6611-45F2-BCA1-CC015ABF5D24}"/>
    <dgm:cxn modelId="{45AEFFD2-F249-4F61-8B3C-BDB5E36EFFCB}" type="presOf" srcId="{D9090117-E1AD-49F0-B1FD-DA2937629DAD}" destId="{4EC2B680-2816-4F63-B624-A56E908F2C22}" srcOrd="0" destOrd="0" presId="urn:microsoft.com/office/officeart/2005/8/layout/default"/>
    <dgm:cxn modelId="{7E360558-EC2A-475B-BA62-1CFAD3201E5F}" type="presOf" srcId="{C3CF6199-D2A0-4F59-AFCF-D30637F4BAC9}" destId="{5E9C45CB-68ED-417D-B580-9175D7E23D27}" srcOrd="0" destOrd="0" presId="urn:microsoft.com/office/officeart/2005/8/layout/default"/>
    <dgm:cxn modelId="{B1E3F195-D770-4C38-842B-870DC9A1469F}" type="presOf" srcId="{F0ACE9A0-B0EA-4050-87A8-6B59516C50D2}" destId="{E7DEBD79-23D9-4061-BA87-4A7FA31883DF}" srcOrd="0" destOrd="0" presId="urn:microsoft.com/office/officeart/2005/8/layout/default"/>
    <dgm:cxn modelId="{21CDA08B-A5F4-4257-A7C6-D7FF7669BA1E}" type="presOf" srcId="{F89256AA-983F-4AAA-9BA5-597CF1556A9F}" destId="{027F55C7-EDF7-4BD6-A359-37C4C042C49F}" srcOrd="0" destOrd="0" presId="urn:microsoft.com/office/officeart/2005/8/layout/default"/>
    <dgm:cxn modelId="{78961483-D1EB-488C-BF02-94DE526E9A22}" srcId="{D9090117-E1AD-49F0-B1FD-DA2937629DAD}" destId="{C316F90B-F64E-4387-9EE9-D5113C234944}" srcOrd="1" destOrd="0" parTransId="{A9D87ABF-FCCD-4FA8-B3C8-D00E5490701A}" sibTransId="{391BA000-01DD-462E-8B95-72D564C94909}"/>
    <dgm:cxn modelId="{129BDA4E-3ACB-48BF-B120-A250B9A3C83C}" srcId="{D9090117-E1AD-49F0-B1FD-DA2937629DAD}" destId="{C3CF6199-D2A0-4F59-AFCF-D30637F4BAC9}" srcOrd="0" destOrd="0" parTransId="{E756DFAF-318B-42AF-B1CA-E6C75CE43409}" sibTransId="{A48030FF-9428-4E85-AC48-AA48DDE4D2D3}"/>
    <dgm:cxn modelId="{89AB8267-AD27-4AE7-9356-17F7B9EED838}" srcId="{D9090117-E1AD-49F0-B1FD-DA2937629DAD}" destId="{F89256AA-983F-4AAA-9BA5-597CF1556A9F}" srcOrd="3" destOrd="0" parTransId="{B2FF4DAD-A7D7-4DD2-AC0A-74738D1A4456}" sibTransId="{A73B47DD-C918-4947-BAAA-5199910D0067}"/>
    <dgm:cxn modelId="{E9727409-FC14-49BE-8ACF-1C9C5D50E314}" type="presParOf" srcId="{4EC2B680-2816-4F63-B624-A56E908F2C22}" destId="{5E9C45CB-68ED-417D-B580-9175D7E23D27}" srcOrd="0" destOrd="0" presId="urn:microsoft.com/office/officeart/2005/8/layout/default"/>
    <dgm:cxn modelId="{BE87ABCD-4FE0-4B83-B54C-50ECE807A08E}" type="presParOf" srcId="{4EC2B680-2816-4F63-B624-A56E908F2C22}" destId="{08C203D3-2290-499E-980F-8782F7BE6117}" srcOrd="1" destOrd="0" presId="urn:microsoft.com/office/officeart/2005/8/layout/default"/>
    <dgm:cxn modelId="{B07D8DFB-B725-4873-A430-4875B018BDD0}" type="presParOf" srcId="{4EC2B680-2816-4F63-B624-A56E908F2C22}" destId="{DB201E22-E051-4B3E-9F20-C341B0E88DEE}" srcOrd="2" destOrd="0" presId="urn:microsoft.com/office/officeart/2005/8/layout/default"/>
    <dgm:cxn modelId="{5C12E25A-9308-4E4F-9A86-ACAA34142C6B}" type="presParOf" srcId="{4EC2B680-2816-4F63-B624-A56E908F2C22}" destId="{E6E6DBCF-83CB-45BF-B92E-D048812949DF}" srcOrd="3" destOrd="0" presId="urn:microsoft.com/office/officeart/2005/8/layout/default"/>
    <dgm:cxn modelId="{26181E08-5845-4C2E-B79B-48A9EB02617D}" type="presParOf" srcId="{4EC2B680-2816-4F63-B624-A56E908F2C22}" destId="{E7DEBD79-23D9-4061-BA87-4A7FA31883DF}" srcOrd="4" destOrd="0" presId="urn:microsoft.com/office/officeart/2005/8/layout/default"/>
    <dgm:cxn modelId="{28A3C8DD-58FF-4ECD-81D9-E23C65092109}" type="presParOf" srcId="{4EC2B680-2816-4F63-B624-A56E908F2C22}" destId="{46E9A6DF-0EAF-4034-8F9D-B39634696581}" srcOrd="5" destOrd="0" presId="urn:microsoft.com/office/officeart/2005/8/layout/default"/>
    <dgm:cxn modelId="{9CB74B23-C376-4B6B-ABA0-5B2F180804DF}" type="presParOf" srcId="{4EC2B680-2816-4F63-B624-A56E908F2C22}" destId="{027F55C7-EDF7-4BD6-A359-37C4C042C4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3F0C0-3100-4FBF-BD23-096B59E31EC7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11DEA9E-C92B-4A57-8C4B-EA4CEC5F55EC}">
      <dgm:prSet custT="1"/>
      <dgm:spPr/>
      <dgm:t>
        <a:bodyPr/>
        <a:lstStyle/>
        <a:p>
          <a:r>
            <a:rPr lang="en-US" sz="2000" b="1" dirty="0"/>
            <a:t>July / November 2017: </a:t>
          </a:r>
          <a:r>
            <a:rPr lang="en-US" sz="2000" b="0" dirty="0"/>
            <a:t>FIPP inclusion for inclusion as a GUID</a:t>
          </a:r>
          <a:br>
            <a:rPr lang="en-US" sz="2000" b="0" dirty="0"/>
          </a:br>
          <a:r>
            <a:rPr lang="en-US" sz="2000" b="0" dirty="0"/>
            <a:t>of the project in the INTOSAI IFPP SDP (2017/2019). </a:t>
          </a:r>
          <a:endParaRPr lang="fr-FR" sz="2000" b="1" u="sng" dirty="0"/>
        </a:p>
      </dgm:t>
    </dgm:pt>
    <dgm:pt modelId="{4A53557C-9458-4981-B2A1-4E1A86CF8A0E}" type="parTrans" cxnId="{3B91CE19-3BA9-4EA0-AC57-465C40DE5D34}">
      <dgm:prSet/>
      <dgm:spPr/>
      <dgm:t>
        <a:bodyPr/>
        <a:lstStyle/>
        <a:p>
          <a:endParaRPr lang="fr-FR" sz="1050"/>
        </a:p>
      </dgm:t>
    </dgm:pt>
    <dgm:pt modelId="{B8F99CAD-ABE2-4F47-82AB-9A79478A3D32}" type="sibTrans" cxnId="{3B91CE19-3BA9-4EA0-AC57-465C40DE5D34}">
      <dgm:prSet custT="1"/>
      <dgm:spPr/>
      <dgm:t>
        <a:bodyPr/>
        <a:lstStyle/>
        <a:p>
          <a:endParaRPr lang="fr-FR" sz="100"/>
        </a:p>
      </dgm:t>
    </dgm:pt>
    <dgm:pt modelId="{83B5BFBD-8205-44B7-84BE-151438CE11EE}">
      <dgm:prSet custT="1"/>
      <dgm:spPr/>
      <dgm:t>
        <a:bodyPr/>
        <a:lstStyle/>
        <a:p>
          <a:r>
            <a:rPr lang="en-US" sz="2000" b="1" dirty="0"/>
            <a:t>March 2018: </a:t>
          </a:r>
          <a:r>
            <a:rPr lang="en-US" sz="2000" b="0" dirty="0"/>
            <a:t>FIPP meeting in Paris - Presentation of a justification statement </a:t>
          </a:r>
          <a:br>
            <a:rPr lang="en-US" sz="2000" b="0" dirty="0"/>
          </a:br>
          <a:r>
            <a:rPr lang="en-US" sz="2000" b="0" dirty="0"/>
            <a:t>with new consideration on the status of the document </a:t>
          </a:r>
          <a:r>
            <a:rPr lang="en-US" sz="2000" b="0" dirty="0" smtClean="0"/>
            <a:t>(ISSAI </a:t>
          </a:r>
          <a:r>
            <a:rPr lang="en-US" sz="2000" b="0" dirty="0"/>
            <a:t>or GUID)</a:t>
          </a:r>
          <a:r>
            <a:rPr lang="en-US" sz="300" b="0" dirty="0"/>
            <a:t>. </a:t>
          </a:r>
          <a:endParaRPr lang="fr-FR" sz="300" b="0" dirty="0"/>
        </a:p>
      </dgm:t>
    </dgm:pt>
    <dgm:pt modelId="{5F2F12C5-64AB-409C-8019-D8E5B6FF90AD}" type="parTrans" cxnId="{17431F31-FE5B-4557-8DEA-BD5F08605FD0}">
      <dgm:prSet/>
      <dgm:spPr/>
      <dgm:t>
        <a:bodyPr/>
        <a:lstStyle/>
        <a:p>
          <a:endParaRPr lang="fr-FR" sz="1050"/>
        </a:p>
      </dgm:t>
    </dgm:pt>
    <dgm:pt modelId="{680BAD45-C508-44A6-A8DC-FE3C838C3AF1}" type="sibTrans" cxnId="{17431F31-FE5B-4557-8DEA-BD5F08605FD0}">
      <dgm:prSet/>
      <dgm:spPr/>
      <dgm:t>
        <a:bodyPr/>
        <a:lstStyle/>
        <a:p>
          <a:endParaRPr lang="fr-FR" sz="1050"/>
        </a:p>
      </dgm:t>
    </dgm:pt>
    <dgm:pt modelId="{3D9C651F-8323-420D-AF05-2A64E66A9ECE}">
      <dgm:prSet phldrT="[Texte]" custT="1"/>
      <dgm:spPr/>
      <dgm:t>
        <a:bodyPr/>
        <a:lstStyle/>
        <a:p>
          <a:r>
            <a:rPr lang="en-US" sz="2000" b="1" dirty="0"/>
            <a:t>June 2017: </a:t>
          </a:r>
          <a:r>
            <a:rPr lang="en-US" sz="2000" b="0" dirty="0"/>
            <a:t>Project proposal submitted to PSC, KSC, and FIPP</a:t>
          </a:r>
          <a:endParaRPr lang="fr-FR" sz="2000" b="0" dirty="0"/>
        </a:p>
      </dgm:t>
    </dgm:pt>
    <dgm:pt modelId="{BAB1CC41-5A44-4423-881A-1539633DF7C2}" type="sibTrans" cxnId="{AEF5543C-05DB-409F-84B2-9106C7B18EA8}">
      <dgm:prSet custT="1"/>
      <dgm:spPr/>
      <dgm:t>
        <a:bodyPr/>
        <a:lstStyle/>
        <a:p>
          <a:endParaRPr lang="fr-FR" sz="100"/>
        </a:p>
      </dgm:t>
    </dgm:pt>
    <dgm:pt modelId="{B7C79BFD-1586-43C5-B0BB-A0246F2B895E}" type="parTrans" cxnId="{AEF5543C-05DB-409F-84B2-9106C7B18EA8}">
      <dgm:prSet/>
      <dgm:spPr/>
      <dgm:t>
        <a:bodyPr/>
        <a:lstStyle/>
        <a:p>
          <a:endParaRPr lang="fr-FR" sz="1050"/>
        </a:p>
      </dgm:t>
    </dgm:pt>
    <dgm:pt modelId="{8A756222-C07B-49AF-8142-DCBBF1E2C63A}">
      <dgm:prSet custT="1"/>
      <dgm:spPr/>
      <dgm:t>
        <a:bodyPr/>
        <a:lstStyle/>
        <a:p>
          <a:r>
            <a:rPr lang="fr-FR" sz="2000" b="0" dirty="0"/>
            <a:t>August 2018 : Agreement of the FIPP on the </a:t>
          </a:r>
          <a:r>
            <a:rPr lang="fr-FR" sz="2000" b="0" dirty="0" err="1"/>
            <a:t>revised</a:t>
          </a:r>
          <a:r>
            <a:rPr lang="fr-FR" sz="2000" b="0" dirty="0"/>
            <a:t> </a:t>
          </a:r>
          <a:r>
            <a:rPr lang="fr-FR" sz="2000" b="0" dirty="0" err="1"/>
            <a:t>project</a:t>
          </a:r>
          <a:r>
            <a:rPr lang="fr-FR" sz="2000" b="0" dirty="0"/>
            <a:t> </a:t>
          </a:r>
          <a:r>
            <a:rPr lang="fr-FR" sz="2000" b="0" dirty="0" err="1"/>
            <a:t>proposal</a:t>
          </a:r>
          <a:r>
            <a:rPr lang="fr-FR" sz="2000" b="0" dirty="0"/>
            <a:t> </a:t>
          </a:r>
          <a:br>
            <a:rPr lang="fr-FR" sz="2000" b="0" dirty="0"/>
          </a:br>
          <a:r>
            <a:rPr lang="fr-FR" sz="2000" b="1" dirty="0"/>
            <a:t>as </a:t>
          </a:r>
          <a:r>
            <a:rPr lang="fr-FR" sz="2000" b="1" dirty="0" err="1"/>
            <a:t>either</a:t>
          </a:r>
          <a:r>
            <a:rPr lang="fr-FR" sz="2000" b="1" dirty="0"/>
            <a:t> an ISSAI or an INTOSAI-P </a:t>
          </a:r>
          <a:r>
            <a:rPr lang="fr-FR" sz="2000" b="0" dirty="0"/>
            <a:t>(</a:t>
          </a:r>
          <a:r>
            <a:rPr lang="fr-FR" sz="2000" b="0" dirty="0" err="1"/>
            <a:t>see</a:t>
          </a:r>
          <a:r>
            <a:rPr lang="fr-FR" sz="2000" b="0" dirty="0"/>
            <a:t> PSC chair report to </a:t>
          </a:r>
          <a:r>
            <a:rPr lang="fr-FR" sz="2000" b="0" dirty="0" err="1"/>
            <a:t>Governing</a:t>
          </a:r>
          <a:r>
            <a:rPr lang="fr-FR" sz="2000" b="0" dirty="0"/>
            <a:t> </a:t>
          </a:r>
          <a:r>
            <a:rPr lang="fr-FR" sz="2000" b="0" dirty="0" err="1"/>
            <a:t>board</a:t>
          </a:r>
          <a:r>
            <a:rPr lang="fr-FR" sz="2000" b="0" dirty="0"/>
            <a:t>)</a:t>
          </a:r>
        </a:p>
      </dgm:t>
    </dgm:pt>
    <dgm:pt modelId="{FE6F40FF-8E02-4EA4-ACD3-52A0D0EDA654}" type="parTrans" cxnId="{E622E8FA-5E5C-40B2-B092-06565942DB09}">
      <dgm:prSet/>
      <dgm:spPr/>
      <dgm:t>
        <a:bodyPr/>
        <a:lstStyle/>
        <a:p>
          <a:endParaRPr lang="fr-FR"/>
        </a:p>
      </dgm:t>
    </dgm:pt>
    <dgm:pt modelId="{094D074A-1D5D-4651-9D91-AE2945193A98}" type="sibTrans" cxnId="{E622E8FA-5E5C-40B2-B092-06565942DB09}">
      <dgm:prSet/>
      <dgm:spPr/>
      <dgm:t>
        <a:bodyPr/>
        <a:lstStyle/>
        <a:p>
          <a:endParaRPr lang="fr-FR"/>
        </a:p>
      </dgm:t>
    </dgm:pt>
    <dgm:pt modelId="{11FBCB24-34AA-4E22-A272-4B4435DD3C0E}">
      <dgm:prSet custT="1"/>
      <dgm:spPr/>
      <dgm:t>
        <a:bodyPr/>
        <a:lstStyle/>
        <a:p>
          <a:r>
            <a:rPr lang="fr-FR" sz="2000" b="1" dirty="0" err="1" smtClean="0"/>
            <a:t>November</a:t>
          </a:r>
          <a:r>
            <a:rPr lang="fr-FR" sz="2000" b="1" dirty="0" smtClean="0"/>
            <a:t> 2018: </a:t>
          </a:r>
          <a:r>
            <a:rPr lang="en-US" sz="2000" dirty="0" smtClean="0"/>
            <a:t>Approval of the project proposal and of the </a:t>
          </a:r>
          <a:r>
            <a:rPr lang="en-US" sz="2000" b="1" dirty="0" smtClean="0"/>
            <a:t>classification of the project as a future INTOSAI Core Principle – INTOSAI P </a:t>
          </a:r>
          <a:endParaRPr lang="fr-FR" sz="2000" b="0" dirty="0"/>
        </a:p>
      </dgm:t>
    </dgm:pt>
    <dgm:pt modelId="{B746782F-6D70-4958-BF6A-7B3426FA6806}" type="parTrans" cxnId="{38C23096-A728-4B34-A1AC-9ED54A631B0F}">
      <dgm:prSet/>
      <dgm:spPr/>
      <dgm:t>
        <a:bodyPr/>
        <a:lstStyle/>
        <a:p>
          <a:endParaRPr lang="fr-FR"/>
        </a:p>
      </dgm:t>
    </dgm:pt>
    <dgm:pt modelId="{AFC1B5E4-1512-4D1C-8413-84C68A503115}" type="sibTrans" cxnId="{38C23096-A728-4B34-A1AC-9ED54A631B0F}">
      <dgm:prSet/>
      <dgm:spPr/>
      <dgm:t>
        <a:bodyPr/>
        <a:lstStyle/>
        <a:p>
          <a:endParaRPr lang="fr-FR"/>
        </a:p>
      </dgm:t>
    </dgm:pt>
    <dgm:pt modelId="{25A6A9B3-251F-4449-9513-029D222E681F}">
      <dgm:prSet custT="1"/>
      <dgm:spPr/>
      <dgm:t>
        <a:bodyPr/>
        <a:lstStyle/>
        <a:p>
          <a:r>
            <a:rPr lang="en-US" sz="2000" b="1" dirty="0" smtClean="0"/>
            <a:t>March 2019 : </a:t>
          </a:r>
          <a:r>
            <a:rPr lang="en-US" sz="2000" b="0" dirty="0" smtClean="0"/>
            <a:t>Revision </a:t>
          </a:r>
          <a:r>
            <a:rPr lang="en-US" sz="2000" b="0" dirty="0" smtClean="0"/>
            <a:t>/ </a:t>
          </a:r>
          <a:r>
            <a:rPr lang="en-US" sz="2000" b="0" dirty="0" smtClean="0"/>
            <a:t>approval by </a:t>
          </a:r>
          <a:r>
            <a:rPr lang="en-US" sz="2000" b="0" dirty="0" smtClean="0"/>
            <a:t>FIPP </a:t>
          </a:r>
          <a:r>
            <a:rPr lang="en-US" sz="2000" b="0" dirty="0" smtClean="0"/>
            <a:t>of the </a:t>
          </a:r>
          <a:r>
            <a:rPr lang="en-US" sz="2000" b="0" dirty="0" smtClean="0"/>
            <a:t>exposure </a:t>
          </a:r>
          <a:r>
            <a:rPr lang="en-US" sz="2000" b="0" dirty="0" smtClean="0"/>
            <a:t>draft as </a:t>
          </a:r>
          <a:r>
            <a:rPr lang="en-US" sz="2000" b="1" dirty="0" smtClean="0"/>
            <a:t>INTOSAI P-50</a:t>
          </a:r>
          <a:endParaRPr lang="fr-FR" sz="2000" b="1" dirty="0"/>
        </a:p>
      </dgm:t>
    </dgm:pt>
    <dgm:pt modelId="{D05C68AA-079B-41C2-A8F8-4E8047D98DD7}" type="parTrans" cxnId="{44C21FED-0EE6-49BB-AC77-1C3597E25A7A}">
      <dgm:prSet/>
      <dgm:spPr/>
      <dgm:t>
        <a:bodyPr/>
        <a:lstStyle/>
        <a:p>
          <a:endParaRPr lang="fr-FR"/>
        </a:p>
      </dgm:t>
    </dgm:pt>
    <dgm:pt modelId="{EFE15AD5-EA24-4BFA-94DD-C32E9A56A275}" type="sibTrans" cxnId="{44C21FED-0EE6-49BB-AC77-1C3597E25A7A}">
      <dgm:prSet/>
      <dgm:spPr/>
      <dgm:t>
        <a:bodyPr/>
        <a:lstStyle/>
        <a:p>
          <a:endParaRPr lang="fr-FR"/>
        </a:p>
      </dgm:t>
    </dgm:pt>
    <dgm:pt modelId="{BD2EB4DD-32F5-457F-826F-C0F817D2844B}">
      <dgm:prSet custT="1"/>
      <dgm:spPr/>
      <dgm:t>
        <a:bodyPr/>
        <a:lstStyle/>
        <a:p>
          <a:r>
            <a:rPr lang="fr-FR" sz="2000" b="1" dirty="0" err="1" smtClean="0"/>
            <a:t>June</a:t>
          </a:r>
          <a:r>
            <a:rPr lang="fr-FR" sz="2000" b="1" dirty="0" smtClean="0"/>
            <a:t> 2019: </a:t>
          </a:r>
          <a:r>
            <a:rPr lang="fr-FR" sz="2000" b="1" dirty="0" err="1" smtClean="0"/>
            <a:t>Revision</a:t>
          </a:r>
          <a:r>
            <a:rPr lang="fr-FR" sz="2000" b="1" dirty="0" smtClean="0"/>
            <a:t> of the </a:t>
          </a:r>
          <a:r>
            <a:rPr lang="fr-FR" sz="2000" b="1" dirty="0" err="1" smtClean="0"/>
            <a:t>endorsment</a:t>
          </a:r>
          <a:r>
            <a:rPr lang="fr-FR" sz="2000" b="1" dirty="0" smtClean="0"/>
            <a:t> version of the document</a:t>
          </a:r>
          <a:endParaRPr lang="fr-FR" sz="2000" b="1" dirty="0"/>
        </a:p>
      </dgm:t>
    </dgm:pt>
    <dgm:pt modelId="{4897BA44-C5F9-4D09-A196-6072CE97B4D4}" type="parTrans" cxnId="{FAD1CE99-81E9-44CA-AADC-88C7DCC44796}">
      <dgm:prSet/>
      <dgm:spPr/>
      <dgm:t>
        <a:bodyPr/>
        <a:lstStyle/>
        <a:p>
          <a:endParaRPr lang="fr-FR"/>
        </a:p>
      </dgm:t>
    </dgm:pt>
    <dgm:pt modelId="{1C130A2B-5F3D-4CC5-947B-C8A5195E2F8C}" type="sibTrans" cxnId="{FAD1CE99-81E9-44CA-AADC-88C7DCC44796}">
      <dgm:prSet/>
      <dgm:spPr/>
      <dgm:t>
        <a:bodyPr/>
        <a:lstStyle/>
        <a:p>
          <a:endParaRPr lang="fr-FR"/>
        </a:p>
      </dgm:t>
    </dgm:pt>
    <dgm:pt modelId="{B04145A4-865F-4EB7-976D-A5A8C4614BB8}" type="pres">
      <dgm:prSet presAssocID="{8683F0C0-3100-4FBF-BD23-096B59E31EC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94AC28-A111-4C43-B478-35ED4A787F95}" type="pres">
      <dgm:prSet presAssocID="{3D9C651F-8323-420D-AF05-2A64E66A9ECE}" presName="node" presStyleLbl="node1" presStyleIdx="0" presStyleCnt="7" custScaleX="355208" custScaleY="75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80C06C-58A4-4FD4-BBA6-74C15EADAF8B}" type="pres">
      <dgm:prSet presAssocID="{BAB1CC41-5A44-4423-881A-1539633DF7C2}" presName="sibTrans" presStyleLbl="sibTrans2D1" presStyleIdx="0" presStyleCnt="6"/>
      <dgm:spPr/>
      <dgm:t>
        <a:bodyPr/>
        <a:lstStyle/>
        <a:p>
          <a:endParaRPr lang="fr-FR"/>
        </a:p>
      </dgm:t>
    </dgm:pt>
    <dgm:pt modelId="{2ECE4235-F61F-460C-8D48-0BEE792128E3}" type="pres">
      <dgm:prSet presAssocID="{BAB1CC41-5A44-4423-881A-1539633DF7C2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A544E310-8FA1-4AC7-B237-AE95036C4BCB}" type="pres">
      <dgm:prSet presAssocID="{C11DEA9E-C92B-4A57-8C4B-EA4CEC5F55EC}" presName="node" presStyleLbl="node1" presStyleIdx="1" presStyleCnt="7" custScaleX="357426" custScaleY="964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65EA8C-F203-47F1-B9F0-C66CDC5EFB38}" type="pres">
      <dgm:prSet presAssocID="{B8F99CAD-ABE2-4F47-82AB-9A79478A3D32}" presName="sibTrans" presStyleLbl="sibTrans2D1" presStyleIdx="1" presStyleCnt="6"/>
      <dgm:spPr/>
      <dgm:t>
        <a:bodyPr/>
        <a:lstStyle/>
        <a:p>
          <a:endParaRPr lang="fr-FR"/>
        </a:p>
      </dgm:t>
    </dgm:pt>
    <dgm:pt modelId="{D4538DEF-A44B-4A89-9DF8-39A5795EAA1C}" type="pres">
      <dgm:prSet presAssocID="{B8F99CAD-ABE2-4F47-82AB-9A79478A3D32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E2ECD6C4-7EAB-4F7A-A6F0-D9B91E39E352}" type="pres">
      <dgm:prSet presAssocID="{83B5BFBD-8205-44B7-84BE-151438CE11EE}" presName="node" presStyleLbl="node1" presStyleIdx="2" presStyleCnt="7" custScaleX="361257" custScaleY="88116" custLinFactNeighborY="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3177B1-C094-411B-969D-52BE101D46F4}" type="pres">
      <dgm:prSet presAssocID="{680BAD45-C508-44A6-A8DC-FE3C838C3AF1}" presName="sibTrans" presStyleLbl="sibTrans2D1" presStyleIdx="2" presStyleCnt="6"/>
      <dgm:spPr/>
      <dgm:t>
        <a:bodyPr/>
        <a:lstStyle/>
        <a:p>
          <a:endParaRPr lang="fr-FR"/>
        </a:p>
      </dgm:t>
    </dgm:pt>
    <dgm:pt modelId="{EC52D9E4-AA3E-470B-BF7E-E6F481C2FD52}" type="pres">
      <dgm:prSet presAssocID="{680BAD45-C508-44A6-A8DC-FE3C838C3AF1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AFF4328E-2992-4AFC-ADCD-2E45E0112CC2}" type="pres">
      <dgm:prSet presAssocID="{8A756222-C07B-49AF-8142-DCBBF1E2C63A}" presName="node" presStyleLbl="node1" presStyleIdx="3" presStyleCnt="7" custScaleX="362935" custScaleY="1010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F065A-061F-47A0-B966-CF3F0FE61D70}" type="pres">
      <dgm:prSet presAssocID="{094D074A-1D5D-4651-9D91-AE2945193A98}" presName="sibTrans" presStyleLbl="sibTrans2D1" presStyleIdx="3" presStyleCnt="6"/>
      <dgm:spPr/>
      <dgm:t>
        <a:bodyPr/>
        <a:lstStyle/>
        <a:p>
          <a:endParaRPr lang="fr-FR"/>
        </a:p>
      </dgm:t>
    </dgm:pt>
    <dgm:pt modelId="{8BDC5A7C-8262-4879-AF6E-C94ED280803C}" type="pres">
      <dgm:prSet presAssocID="{094D074A-1D5D-4651-9D91-AE2945193A98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F0C53C9A-09FA-4D4D-97C4-B01DA5D5C349}" type="pres">
      <dgm:prSet presAssocID="{11FBCB24-34AA-4E22-A272-4B4435DD3C0E}" presName="node" presStyleLbl="node1" presStyleIdx="4" presStyleCnt="7" custScaleX="366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5DB95-A541-4DC3-B423-5DFB0838D215}" type="pres">
      <dgm:prSet presAssocID="{AFC1B5E4-1512-4D1C-8413-84C68A503115}" presName="sibTrans" presStyleLbl="sibTrans2D1" presStyleIdx="4" presStyleCnt="6"/>
      <dgm:spPr/>
      <dgm:t>
        <a:bodyPr/>
        <a:lstStyle/>
        <a:p>
          <a:endParaRPr lang="fr-FR"/>
        </a:p>
      </dgm:t>
    </dgm:pt>
    <dgm:pt modelId="{74AB3953-7A57-4418-BCC4-A56145D8084B}" type="pres">
      <dgm:prSet presAssocID="{AFC1B5E4-1512-4D1C-8413-84C68A503115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A27DBB4A-3255-4186-9A4C-EC44A8085A12}" type="pres">
      <dgm:prSet presAssocID="{25A6A9B3-251F-4449-9513-029D222E681F}" presName="node" presStyleLbl="node1" presStyleIdx="5" presStyleCnt="7" custScaleX="370672" custScaleY="934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3DE7B6-0EE8-41E7-B998-C312E483419C}" type="pres">
      <dgm:prSet presAssocID="{EFE15AD5-EA24-4BFA-94DD-C32E9A56A275}" presName="sibTrans" presStyleLbl="sibTrans2D1" presStyleIdx="5" presStyleCnt="6"/>
      <dgm:spPr/>
      <dgm:t>
        <a:bodyPr/>
        <a:lstStyle/>
        <a:p>
          <a:endParaRPr lang="fr-FR"/>
        </a:p>
      </dgm:t>
    </dgm:pt>
    <dgm:pt modelId="{065C39A4-3FB8-4E7F-AE73-824C8255DACA}" type="pres">
      <dgm:prSet presAssocID="{EFE15AD5-EA24-4BFA-94DD-C32E9A56A275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3E540AE2-22B1-444B-9A05-E1B4554B54CB}" type="pres">
      <dgm:prSet presAssocID="{BD2EB4DD-32F5-457F-826F-C0F817D2844B}" presName="node" presStyleLbl="node1" presStyleIdx="6" presStyleCnt="7" custScaleX="373130" custScaleY="71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811583-17AA-4E7A-828E-C8FF943DE360}" type="presOf" srcId="{680BAD45-C508-44A6-A8DC-FE3C838C3AF1}" destId="{EC52D9E4-AA3E-470B-BF7E-E6F481C2FD52}" srcOrd="1" destOrd="0" presId="urn:microsoft.com/office/officeart/2005/8/layout/process2"/>
    <dgm:cxn modelId="{3B91CE19-3BA9-4EA0-AC57-465C40DE5D34}" srcId="{8683F0C0-3100-4FBF-BD23-096B59E31EC7}" destId="{C11DEA9E-C92B-4A57-8C4B-EA4CEC5F55EC}" srcOrd="1" destOrd="0" parTransId="{4A53557C-9458-4981-B2A1-4E1A86CF8A0E}" sibTransId="{B8F99CAD-ABE2-4F47-82AB-9A79478A3D32}"/>
    <dgm:cxn modelId="{38C23096-A728-4B34-A1AC-9ED54A631B0F}" srcId="{8683F0C0-3100-4FBF-BD23-096B59E31EC7}" destId="{11FBCB24-34AA-4E22-A272-4B4435DD3C0E}" srcOrd="4" destOrd="0" parTransId="{B746782F-6D70-4958-BF6A-7B3426FA6806}" sibTransId="{AFC1B5E4-1512-4D1C-8413-84C68A503115}"/>
    <dgm:cxn modelId="{528D2C38-2E31-4191-ABEC-F1171C02114D}" type="presOf" srcId="{25A6A9B3-251F-4449-9513-029D222E681F}" destId="{A27DBB4A-3255-4186-9A4C-EC44A8085A12}" srcOrd="0" destOrd="0" presId="urn:microsoft.com/office/officeart/2005/8/layout/process2"/>
    <dgm:cxn modelId="{420D3F16-C237-42D8-A714-4FBF214EC1B8}" type="presOf" srcId="{AFC1B5E4-1512-4D1C-8413-84C68A503115}" destId="{74AB3953-7A57-4418-BCC4-A56145D8084B}" srcOrd="1" destOrd="0" presId="urn:microsoft.com/office/officeart/2005/8/layout/process2"/>
    <dgm:cxn modelId="{AADA7775-DEB7-49F9-B361-331122DE3562}" type="presOf" srcId="{83B5BFBD-8205-44B7-84BE-151438CE11EE}" destId="{E2ECD6C4-7EAB-4F7A-A6F0-D9B91E39E352}" srcOrd="0" destOrd="0" presId="urn:microsoft.com/office/officeart/2005/8/layout/process2"/>
    <dgm:cxn modelId="{17431F31-FE5B-4557-8DEA-BD5F08605FD0}" srcId="{8683F0C0-3100-4FBF-BD23-096B59E31EC7}" destId="{83B5BFBD-8205-44B7-84BE-151438CE11EE}" srcOrd="2" destOrd="0" parTransId="{5F2F12C5-64AB-409C-8019-D8E5B6FF90AD}" sibTransId="{680BAD45-C508-44A6-A8DC-FE3C838C3AF1}"/>
    <dgm:cxn modelId="{9CF1011A-BE59-4BD1-8D69-FF0074E0F78D}" type="presOf" srcId="{B8F99CAD-ABE2-4F47-82AB-9A79478A3D32}" destId="{D4538DEF-A44B-4A89-9DF8-39A5795EAA1C}" srcOrd="1" destOrd="0" presId="urn:microsoft.com/office/officeart/2005/8/layout/process2"/>
    <dgm:cxn modelId="{FAD1CE99-81E9-44CA-AADC-88C7DCC44796}" srcId="{8683F0C0-3100-4FBF-BD23-096B59E31EC7}" destId="{BD2EB4DD-32F5-457F-826F-C0F817D2844B}" srcOrd="6" destOrd="0" parTransId="{4897BA44-C5F9-4D09-A196-6072CE97B4D4}" sibTransId="{1C130A2B-5F3D-4CC5-947B-C8A5195E2F8C}"/>
    <dgm:cxn modelId="{DBC4733B-3168-4DA5-B5C5-A41F88E41A64}" type="presOf" srcId="{EFE15AD5-EA24-4BFA-94DD-C32E9A56A275}" destId="{065C39A4-3FB8-4E7F-AE73-824C8255DACA}" srcOrd="1" destOrd="0" presId="urn:microsoft.com/office/officeart/2005/8/layout/process2"/>
    <dgm:cxn modelId="{D80AF5E7-D8D5-4266-A0EF-77754A00E5DF}" type="presOf" srcId="{680BAD45-C508-44A6-A8DC-FE3C838C3AF1}" destId="{083177B1-C094-411B-969D-52BE101D46F4}" srcOrd="0" destOrd="0" presId="urn:microsoft.com/office/officeart/2005/8/layout/process2"/>
    <dgm:cxn modelId="{6E03E68B-AB73-4E5F-8264-ED8AC4F9E654}" type="presOf" srcId="{BD2EB4DD-32F5-457F-826F-C0F817D2844B}" destId="{3E540AE2-22B1-444B-9A05-E1B4554B54CB}" srcOrd="0" destOrd="0" presId="urn:microsoft.com/office/officeart/2005/8/layout/process2"/>
    <dgm:cxn modelId="{6A4E1D8E-0C51-45DF-9698-A0BBD14A72B9}" type="presOf" srcId="{3D9C651F-8323-420D-AF05-2A64E66A9ECE}" destId="{8394AC28-A111-4C43-B478-35ED4A787F95}" srcOrd="0" destOrd="0" presId="urn:microsoft.com/office/officeart/2005/8/layout/process2"/>
    <dgm:cxn modelId="{E84C05F2-94A9-4F40-ADC0-1CB37FF9BC73}" type="presOf" srcId="{C11DEA9E-C92B-4A57-8C4B-EA4CEC5F55EC}" destId="{A544E310-8FA1-4AC7-B237-AE95036C4BCB}" srcOrd="0" destOrd="0" presId="urn:microsoft.com/office/officeart/2005/8/layout/process2"/>
    <dgm:cxn modelId="{8D1CA144-6314-452C-B59B-D4A865AE031C}" type="presOf" srcId="{11FBCB24-34AA-4E22-A272-4B4435DD3C0E}" destId="{F0C53C9A-09FA-4D4D-97C4-B01DA5D5C349}" srcOrd="0" destOrd="0" presId="urn:microsoft.com/office/officeart/2005/8/layout/process2"/>
    <dgm:cxn modelId="{E622E8FA-5E5C-40B2-B092-06565942DB09}" srcId="{8683F0C0-3100-4FBF-BD23-096B59E31EC7}" destId="{8A756222-C07B-49AF-8142-DCBBF1E2C63A}" srcOrd="3" destOrd="0" parTransId="{FE6F40FF-8E02-4EA4-ACD3-52A0D0EDA654}" sibTransId="{094D074A-1D5D-4651-9D91-AE2945193A98}"/>
    <dgm:cxn modelId="{42B866EA-48DE-478D-AFED-89E1C3C710F2}" type="presOf" srcId="{094D074A-1D5D-4651-9D91-AE2945193A98}" destId="{8BDC5A7C-8262-4879-AF6E-C94ED280803C}" srcOrd="1" destOrd="0" presId="urn:microsoft.com/office/officeart/2005/8/layout/process2"/>
    <dgm:cxn modelId="{5042B84D-EFDE-4BB8-8F31-675BCD3E7A06}" type="presOf" srcId="{BAB1CC41-5A44-4423-881A-1539633DF7C2}" destId="{2ECE4235-F61F-460C-8D48-0BEE792128E3}" srcOrd="1" destOrd="0" presId="urn:microsoft.com/office/officeart/2005/8/layout/process2"/>
    <dgm:cxn modelId="{F91BDB89-6BA1-4531-969B-6B6B43A4D1CF}" type="presOf" srcId="{B8F99CAD-ABE2-4F47-82AB-9A79478A3D32}" destId="{E565EA8C-F203-47F1-B9F0-C66CDC5EFB38}" srcOrd="0" destOrd="0" presId="urn:microsoft.com/office/officeart/2005/8/layout/process2"/>
    <dgm:cxn modelId="{AEF5543C-05DB-409F-84B2-9106C7B18EA8}" srcId="{8683F0C0-3100-4FBF-BD23-096B59E31EC7}" destId="{3D9C651F-8323-420D-AF05-2A64E66A9ECE}" srcOrd="0" destOrd="0" parTransId="{B7C79BFD-1586-43C5-B0BB-A0246F2B895E}" sibTransId="{BAB1CC41-5A44-4423-881A-1539633DF7C2}"/>
    <dgm:cxn modelId="{FA59DF93-D944-4C4F-B022-595242A9FCE6}" type="presOf" srcId="{8683F0C0-3100-4FBF-BD23-096B59E31EC7}" destId="{B04145A4-865F-4EB7-976D-A5A8C4614BB8}" srcOrd="0" destOrd="0" presId="urn:microsoft.com/office/officeart/2005/8/layout/process2"/>
    <dgm:cxn modelId="{9E562288-A8DD-4AA3-92BC-11DF63F8D3B2}" type="presOf" srcId="{094D074A-1D5D-4651-9D91-AE2945193A98}" destId="{001F065A-061F-47A0-B966-CF3F0FE61D70}" srcOrd="0" destOrd="0" presId="urn:microsoft.com/office/officeart/2005/8/layout/process2"/>
    <dgm:cxn modelId="{44C21FED-0EE6-49BB-AC77-1C3597E25A7A}" srcId="{8683F0C0-3100-4FBF-BD23-096B59E31EC7}" destId="{25A6A9B3-251F-4449-9513-029D222E681F}" srcOrd="5" destOrd="0" parTransId="{D05C68AA-079B-41C2-A8F8-4E8047D98DD7}" sibTransId="{EFE15AD5-EA24-4BFA-94DD-C32E9A56A275}"/>
    <dgm:cxn modelId="{2AA67447-6017-4845-830F-C61AF06E9474}" type="presOf" srcId="{BAB1CC41-5A44-4423-881A-1539633DF7C2}" destId="{F180C06C-58A4-4FD4-BBA6-74C15EADAF8B}" srcOrd="0" destOrd="0" presId="urn:microsoft.com/office/officeart/2005/8/layout/process2"/>
    <dgm:cxn modelId="{6428AC28-522A-40B4-B9BB-B959AA1A1764}" type="presOf" srcId="{8A756222-C07B-49AF-8142-DCBBF1E2C63A}" destId="{AFF4328E-2992-4AFC-ADCD-2E45E0112CC2}" srcOrd="0" destOrd="0" presId="urn:microsoft.com/office/officeart/2005/8/layout/process2"/>
    <dgm:cxn modelId="{4549FCEC-E111-40E4-9854-CBEF37571C41}" type="presOf" srcId="{EFE15AD5-EA24-4BFA-94DD-C32E9A56A275}" destId="{033DE7B6-0EE8-41E7-B998-C312E483419C}" srcOrd="0" destOrd="0" presId="urn:microsoft.com/office/officeart/2005/8/layout/process2"/>
    <dgm:cxn modelId="{8C5B6849-1C50-4899-965A-D30DEC2B0109}" type="presOf" srcId="{AFC1B5E4-1512-4D1C-8413-84C68A503115}" destId="{D205DB95-A541-4DC3-B423-5DFB0838D215}" srcOrd="0" destOrd="0" presId="urn:microsoft.com/office/officeart/2005/8/layout/process2"/>
    <dgm:cxn modelId="{D5498879-81B6-474A-9223-4F01758324AD}" type="presParOf" srcId="{B04145A4-865F-4EB7-976D-A5A8C4614BB8}" destId="{8394AC28-A111-4C43-B478-35ED4A787F95}" srcOrd="0" destOrd="0" presId="urn:microsoft.com/office/officeart/2005/8/layout/process2"/>
    <dgm:cxn modelId="{4C077535-18B4-4800-9DB6-B553F1AE78C5}" type="presParOf" srcId="{B04145A4-865F-4EB7-976D-A5A8C4614BB8}" destId="{F180C06C-58A4-4FD4-BBA6-74C15EADAF8B}" srcOrd="1" destOrd="0" presId="urn:microsoft.com/office/officeart/2005/8/layout/process2"/>
    <dgm:cxn modelId="{4B5D1869-E079-49C6-90B5-BE190BEA228F}" type="presParOf" srcId="{F180C06C-58A4-4FD4-BBA6-74C15EADAF8B}" destId="{2ECE4235-F61F-460C-8D48-0BEE792128E3}" srcOrd="0" destOrd="0" presId="urn:microsoft.com/office/officeart/2005/8/layout/process2"/>
    <dgm:cxn modelId="{03E9C654-7C1F-4134-8206-85068A3FFC31}" type="presParOf" srcId="{B04145A4-865F-4EB7-976D-A5A8C4614BB8}" destId="{A544E310-8FA1-4AC7-B237-AE95036C4BCB}" srcOrd="2" destOrd="0" presId="urn:microsoft.com/office/officeart/2005/8/layout/process2"/>
    <dgm:cxn modelId="{53F7E786-5797-4C23-8823-8DBFCF726B47}" type="presParOf" srcId="{B04145A4-865F-4EB7-976D-A5A8C4614BB8}" destId="{E565EA8C-F203-47F1-B9F0-C66CDC5EFB38}" srcOrd="3" destOrd="0" presId="urn:microsoft.com/office/officeart/2005/8/layout/process2"/>
    <dgm:cxn modelId="{B7D01C93-F674-4805-861B-0BFDF4559D69}" type="presParOf" srcId="{E565EA8C-F203-47F1-B9F0-C66CDC5EFB38}" destId="{D4538DEF-A44B-4A89-9DF8-39A5795EAA1C}" srcOrd="0" destOrd="0" presId="urn:microsoft.com/office/officeart/2005/8/layout/process2"/>
    <dgm:cxn modelId="{226897D8-458D-4B9B-9E03-0850FED1B2D3}" type="presParOf" srcId="{B04145A4-865F-4EB7-976D-A5A8C4614BB8}" destId="{E2ECD6C4-7EAB-4F7A-A6F0-D9B91E39E352}" srcOrd="4" destOrd="0" presId="urn:microsoft.com/office/officeart/2005/8/layout/process2"/>
    <dgm:cxn modelId="{3B16A809-8170-4899-A2D3-65DA978CF1A4}" type="presParOf" srcId="{B04145A4-865F-4EB7-976D-A5A8C4614BB8}" destId="{083177B1-C094-411B-969D-52BE101D46F4}" srcOrd="5" destOrd="0" presId="urn:microsoft.com/office/officeart/2005/8/layout/process2"/>
    <dgm:cxn modelId="{13E2E050-4DA5-48A9-8D70-927F1E2C16F9}" type="presParOf" srcId="{083177B1-C094-411B-969D-52BE101D46F4}" destId="{EC52D9E4-AA3E-470B-BF7E-E6F481C2FD52}" srcOrd="0" destOrd="0" presId="urn:microsoft.com/office/officeart/2005/8/layout/process2"/>
    <dgm:cxn modelId="{102D4319-4CDA-46FF-8974-0F9111B991D7}" type="presParOf" srcId="{B04145A4-865F-4EB7-976D-A5A8C4614BB8}" destId="{AFF4328E-2992-4AFC-ADCD-2E45E0112CC2}" srcOrd="6" destOrd="0" presId="urn:microsoft.com/office/officeart/2005/8/layout/process2"/>
    <dgm:cxn modelId="{85A6370E-417E-4D86-9229-7F021D521CAE}" type="presParOf" srcId="{B04145A4-865F-4EB7-976D-A5A8C4614BB8}" destId="{001F065A-061F-47A0-B966-CF3F0FE61D70}" srcOrd="7" destOrd="0" presId="urn:microsoft.com/office/officeart/2005/8/layout/process2"/>
    <dgm:cxn modelId="{A3B533E3-F4D9-4AFA-899F-65F0A184051D}" type="presParOf" srcId="{001F065A-061F-47A0-B966-CF3F0FE61D70}" destId="{8BDC5A7C-8262-4879-AF6E-C94ED280803C}" srcOrd="0" destOrd="0" presId="urn:microsoft.com/office/officeart/2005/8/layout/process2"/>
    <dgm:cxn modelId="{2ED90B31-AD33-4431-B369-9C119CF59AF9}" type="presParOf" srcId="{B04145A4-865F-4EB7-976D-A5A8C4614BB8}" destId="{F0C53C9A-09FA-4D4D-97C4-B01DA5D5C349}" srcOrd="8" destOrd="0" presId="urn:microsoft.com/office/officeart/2005/8/layout/process2"/>
    <dgm:cxn modelId="{85FE1A81-765E-4E97-9984-2C56E6164D19}" type="presParOf" srcId="{B04145A4-865F-4EB7-976D-A5A8C4614BB8}" destId="{D205DB95-A541-4DC3-B423-5DFB0838D215}" srcOrd="9" destOrd="0" presId="urn:microsoft.com/office/officeart/2005/8/layout/process2"/>
    <dgm:cxn modelId="{AE309875-9BB9-4746-BACD-29DCC0F11C40}" type="presParOf" srcId="{D205DB95-A541-4DC3-B423-5DFB0838D215}" destId="{74AB3953-7A57-4418-BCC4-A56145D8084B}" srcOrd="0" destOrd="0" presId="urn:microsoft.com/office/officeart/2005/8/layout/process2"/>
    <dgm:cxn modelId="{8B264A1D-E912-4BDF-85B8-82E691ED55F2}" type="presParOf" srcId="{B04145A4-865F-4EB7-976D-A5A8C4614BB8}" destId="{A27DBB4A-3255-4186-9A4C-EC44A8085A12}" srcOrd="10" destOrd="0" presId="urn:microsoft.com/office/officeart/2005/8/layout/process2"/>
    <dgm:cxn modelId="{201E9C04-0907-431D-B686-8F3471C31FE8}" type="presParOf" srcId="{B04145A4-865F-4EB7-976D-A5A8C4614BB8}" destId="{033DE7B6-0EE8-41E7-B998-C312E483419C}" srcOrd="11" destOrd="0" presId="urn:microsoft.com/office/officeart/2005/8/layout/process2"/>
    <dgm:cxn modelId="{9F0B8A63-3FD6-4101-A2FA-F0EFFDB0C515}" type="presParOf" srcId="{033DE7B6-0EE8-41E7-B998-C312E483419C}" destId="{065C39A4-3FB8-4E7F-AE73-824C8255DACA}" srcOrd="0" destOrd="0" presId="urn:microsoft.com/office/officeart/2005/8/layout/process2"/>
    <dgm:cxn modelId="{EE816B8C-9B66-4FF8-9F9A-84687F5CF181}" type="presParOf" srcId="{B04145A4-865F-4EB7-976D-A5A8C4614BB8}" destId="{3E540AE2-22B1-444B-9A05-E1B4554B54CB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3F0C0-3100-4FBF-BD23-096B59E31EC7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D9C651F-8323-420D-AF05-2A64E66A9ECE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B7C79BFD-1586-43C5-B0BB-A0246F2B895E}" type="parTrans" cxnId="{AEF5543C-05DB-409F-84B2-9106C7B18EA8}">
      <dgm:prSet/>
      <dgm:spPr/>
      <dgm:t>
        <a:bodyPr/>
        <a:lstStyle/>
        <a:p>
          <a:endParaRPr lang="fr-FR"/>
        </a:p>
      </dgm:t>
    </dgm:pt>
    <dgm:pt modelId="{BAB1CC41-5A44-4423-881A-1539633DF7C2}" type="sibTrans" cxnId="{AEF5543C-05DB-409F-84B2-9106C7B18EA8}">
      <dgm:prSet/>
      <dgm:spPr/>
      <dgm:t>
        <a:bodyPr/>
        <a:lstStyle/>
        <a:p>
          <a:endParaRPr lang="fr-FR"/>
        </a:p>
      </dgm:t>
    </dgm:pt>
    <dgm:pt modelId="{9A662F76-1DF9-481A-A5A7-FA308A45EB9C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26F96758-40DF-4198-9348-15F65EE32DCB}" type="parTrans" cxnId="{F5BBE15F-0CE3-43BC-A518-CC288517B250}">
      <dgm:prSet/>
      <dgm:spPr/>
      <dgm:t>
        <a:bodyPr/>
        <a:lstStyle/>
        <a:p>
          <a:endParaRPr lang="fr-FR"/>
        </a:p>
      </dgm:t>
    </dgm:pt>
    <dgm:pt modelId="{6DDDA43F-7907-4557-95AF-0D35232A67E9}" type="sibTrans" cxnId="{F5BBE15F-0CE3-43BC-A518-CC288517B250}">
      <dgm:prSet/>
      <dgm:spPr/>
      <dgm:t>
        <a:bodyPr/>
        <a:lstStyle/>
        <a:p>
          <a:endParaRPr lang="fr-FR"/>
        </a:p>
      </dgm:t>
    </dgm:pt>
    <dgm:pt modelId="{CB81084E-2ABA-4993-84CF-6463663CFEE5}">
      <dgm:prSet phldrT="[Texte]"/>
      <dgm:spPr/>
      <dgm:t>
        <a:bodyPr/>
        <a:lstStyle/>
        <a:p>
          <a:r>
            <a:rPr lang="en-US" b="1" dirty="0"/>
            <a:t>September 2019: </a:t>
          </a:r>
          <a:r>
            <a:rPr lang="en-US" b="0" dirty="0"/>
            <a:t>Endorsement of the </a:t>
          </a:r>
          <a:r>
            <a:rPr lang="en-US" b="0" dirty="0" smtClean="0"/>
            <a:t>“INTOSAI P-50 : P</a:t>
          </a:r>
          <a:r>
            <a:rPr lang="en-US" dirty="0" smtClean="0"/>
            <a:t>rincipals </a:t>
          </a:r>
          <a:r>
            <a:rPr lang="en-US" dirty="0"/>
            <a:t>of jurisdictional activities of SAIs ” by the XXIII INCOSAI in Moscow</a:t>
          </a:r>
          <a:endParaRPr lang="fr-FR" b="0" dirty="0"/>
        </a:p>
      </dgm:t>
    </dgm:pt>
    <dgm:pt modelId="{1302441D-1145-4D59-844C-99EB00E19123}" type="parTrans" cxnId="{896533FE-D76C-42CB-A8F5-7502BBB88C82}">
      <dgm:prSet/>
      <dgm:spPr/>
      <dgm:t>
        <a:bodyPr/>
        <a:lstStyle/>
        <a:p>
          <a:endParaRPr lang="fr-FR"/>
        </a:p>
      </dgm:t>
    </dgm:pt>
    <dgm:pt modelId="{A785AD5F-788E-47A9-8FA2-8816C9472F57}" type="sibTrans" cxnId="{896533FE-D76C-42CB-A8F5-7502BBB88C82}">
      <dgm:prSet/>
      <dgm:spPr/>
      <dgm:t>
        <a:bodyPr/>
        <a:lstStyle/>
        <a:p>
          <a:endParaRPr lang="fr-FR"/>
        </a:p>
      </dgm:t>
    </dgm:pt>
    <dgm:pt modelId="{8C59B8D8-59CF-4990-8873-0DC6F1C05BE5}">
      <dgm:prSet phldrT="[Texte]"/>
      <dgm:spPr/>
      <dgm:t>
        <a:bodyPr/>
        <a:lstStyle/>
        <a:p>
          <a:r>
            <a:rPr lang="en-US" b="1" dirty="0" smtClean="0"/>
            <a:t>March to June (17</a:t>
          </a:r>
          <a:r>
            <a:rPr lang="en-US" b="1" baseline="30000" dirty="0" smtClean="0"/>
            <a:t>th</a:t>
          </a:r>
          <a:r>
            <a:rPr lang="en-US" b="1" dirty="0" smtClean="0"/>
            <a:t>) 2019 </a:t>
          </a:r>
          <a:r>
            <a:rPr lang="en-US" b="0" dirty="0" smtClean="0"/>
            <a:t>: Exposure period of the document</a:t>
          </a:r>
          <a:endParaRPr lang="fr-FR" b="0" dirty="0"/>
        </a:p>
      </dgm:t>
    </dgm:pt>
    <dgm:pt modelId="{852A3354-6B36-4B74-BA8B-C2F0313A6B30}" type="parTrans" cxnId="{9D883330-6345-4A09-A2FF-09FFA852C573}">
      <dgm:prSet/>
      <dgm:spPr/>
      <dgm:t>
        <a:bodyPr/>
        <a:lstStyle/>
        <a:p>
          <a:endParaRPr lang="fr-FR"/>
        </a:p>
      </dgm:t>
    </dgm:pt>
    <dgm:pt modelId="{75BF3637-277C-4037-B2F8-AA2993D26C00}" type="sibTrans" cxnId="{9D883330-6345-4A09-A2FF-09FFA852C573}">
      <dgm:prSet/>
      <dgm:spPr/>
      <dgm:t>
        <a:bodyPr/>
        <a:lstStyle/>
        <a:p>
          <a:endParaRPr lang="fr-FR"/>
        </a:p>
      </dgm:t>
    </dgm:pt>
    <dgm:pt modelId="{DE626E8E-855A-4BF5-9D13-AE45CB875918}">
      <dgm:prSet phldrT="[Texte]"/>
      <dgm:spPr/>
      <dgm:t>
        <a:bodyPr/>
        <a:lstStyle/>
        <a:p>
          <a:r>
            <a:rPr lang="fr-FR" b="1" dirty="0" smtClean="0"/>
            <a:t>July </a:t>
          </a:r>
          <a:r>
            <a:rPr lang="fr-FR" b="1" dirty="0" smtClean="0"/>
            <a:t>- </a:t>
          </a:r>
          <a:r>
            <a:rPr lang="fr-FR" b="1" dirty="0" smtClean="0"/>
            <a:t>August 2019: </a:t>
          </a:r>
          <a:r>
            <a:rPr lang="en-US" b="0" dirty="0" smtClean="0"/>
            <a:t>Drafting and translation of the endorsement version of the document</a:t>
          </a:r>
          <a:endParaRPr lang="fr-FR" b="0" dirty="0"/>
        </a:p>
      </dgm:t>
    </dgm:pt>
    <dgm:pt modelId="{07FA1E7E-59CB-4666-A70A-7C5E45FE90F9}" type="parTrans" cxnId="{1F23BB1C-D937-4498-ADAF-A883A3183C64}">
      <dgm:prSet/>
      <dgm:spPr/>
      <dgm:t>
        <a:bodyPr/>
        <a:lstStyle/>
        <a:p>
          <a:endParaRPr lang="fr-FR"/>
        </a:p>
      </dgm:t>
    </dgm:pt>
    <dgm:pt modelId="{DC3EB597-7E20-48C2-A74C-DD07D1868C88}" type="sibTrans" cxnId="{1F23BB1C-D937-4498-ADAF-A883A3183C64}">
      <dgm:prSet/>
      <dgm:spPr/>
      <dgm:t>
        <a:bodyPr/>
        <a:lstStyle/>
        <a:p>
          <a:endParaRPr lang="fr-FR"/>
        </a:p>
      </dgm:t>
    </dgm:pt>
    <dgm:pt modelId="{01079593-EE26-4FE5-9000-310A2E691532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CA31EB53-C0E5-4A2B-AE3E-CD646870929D}" type="parTrans" cxnId="{93BBAF64-2EC3-405D-A5BE-8C13CDBCA6CF}">
      <dgm:prSet/>
      <dgm:spPr/>
      <dgm:t>
        <a:bodyPr/>
        <a:lstStyle/>
        <a:p>
          <a:endParaRPr lang="fr-FR"/>
        </a:p>
      </dgm:t>
    </dgm:pt>
    <dgm:pt modelId="{9855FFEC-27DB-40D8-BD42-9BACA89BC9DA}" type="sibTrans" cxnId="{93BBAF64-2EC3-405D-A5BE-8C13CDBCA6CF}">
      <dgm:prSet/>
      <dgm:spPr/>
      <dgm:t>
        <a:bodyPr/>
        <a:lstStyle/>
        <a:p>
          <a:endParaRPr lang="fr-FR"/>
        </a:p>
      </dgm:t>
    </dgm:pt>
    <dgm:pt modelId="{43C12B42-F86E-41E3-A1AD-B578E28AA8EE}">
      <dgm:prSet phldrT="[Texte]"/>
      <dgm:spPr/>
      <dgm:t>
        <a:bodyPr/>
        <a:lstStyle/>
        <a:p>
          <a:r>
            <a:rPr lang="fr-FR" b="1" dirty="0" err="1" smtClean="0"/>
            <a:t>June</a:t>
          </a:r>
          <a:r>
            <a:rPr lang="fr-FR" b="1" dirty="0" smtClean="0"/>
            <a:t> 12 to 14</a:t>
          </a:r>
          <a:r>
            <a:rPr lang="fr-FR" dirty="0" smtClean="0"/>
            <a:t>: </a:t>
          </a:r>
          <a:r>
            <a:rPr lang="fr-FR" dirty="0" err="1" smtClean="0"/>
            <a:t>Presentation</a:t>
          </a:r>
          <a:r>
            <a:rPr lang="fr-FR" dirty="0" smtClean="0"/>
            <a:t> of the document to the KSC SC</a:t>
          </a:r>
          <a:endParaRPr lang="fr-FR" dirty="0"/>
        </a:p>
      </dgm:t>
    </dgm:pt>
    <dgm:pt modelId="{CB7E6E85-32A4-436A-AA69-C6B6C8503E1B}" type="parTrans" cxnId="{1E9989AF-F676-4061-B31F-B35113DD8208}">
      <dgm:prSet/>
      <dgm:spPr/>
      <dgm:t>
        <a:bodyPr/>
        <a:lstStyle/>
        <a:p>
          <a:endParaRPr lang="fr-FR"/>
        </a:p>
      </dgm:t>
    </dgm:pt>
    <dgm:pt modelId="{86F41965-03CB-4539-9448-5A9102C45AC3}" type="sibTrans" cxnId="{1E9989AF-F676-4061-B31F-B35113DD8208}">
      <dgm:prSet/>
      <dgm:spPr/>
      <dgm:t>
        <a:bodyPr/>
        <a:lstStyle/>
        <a:p>
          <a:endParaRPr lang="fr-FR"/>
        </a:p>
      </dgm:t>
    </dgm:pt>
    <dgm:pt modelId="{EDDAD6E9-53A2-43B7-A781-064561BACC87}">
      <dgm:prSet phldrT="[Texte]"/>
      <dgm:spPr/>
      <dgm:t>
        <a:bodyPr/>
        <a:lstStyle/>
        <a:p>
          <a:r>
            <a:rPr lang="fr-FR" b="1" dirty="0" err="1" smtClean="0"/>
            <a:t>June</a:t>
          </a:r>
          <a:r>
            <a:rPr lang="fr-FR" b="1" dirty="0" smtClean="0"/>
            <a:t> 24 to 28</a:t>
          </a:r>
          <a:r>
            <a:rPr lang="fr-FR" dirty="0" smtClean="0"/>
            <a:t>: </a:t>
          </a:r>
          <a:r>
            <a:rPr lang="fr-FR" dirty="0" err="1" smtClean="0"/>
            <a:t>Examination</a:t>
          </a:r>
          <a:r>
            <a:rPr lang="fr-FR" dirty="0" smtClean="0"/>
            <a:t> by the FIPP of the </a:t>
          </a:r>
          <a:r>
            <a:rPr lang="fr-FR" dirty="0" err="1" smtClean="0"/>
            <a:t>endorsment</a:t>
          </a:r>
          <a:r>
            <a:rPr lang="fr-FR" dirty="0" smtClean="0"/>
            <a:t> version</a:t>
          </a:r>
          <a:endParaRPr lang="fr-FR" dirty="0"/>
        </a:p>
      </dgm:t>
    </dgm:pt>
    <dgm:pt modelId="{A7783B71-3EB3-4A0D-AC9A-AFFBF85A663C}" type="parTrans" cxnId="{87614752-E7B1-4A58-AFBF-ED8E77D034C0}">
      <dgm:prSet/>
      <dgm:spPr/>
      <dgm:t>
        <a:bodyPr/>
        <a:lstStyle/>
        <a:p>
          <a:endParaRPr lang="fr-FR"/>
        </a:p>
      </dgm:t>
    </dgm:pt>
    <dgm:pt modelId="{E910C153-1606-43B4-8EF2-1DA8A5A73BEE}" type="sibTrans" cxnId="{87614752-E7B1-4A58-AFBF-ED8E77D034C0}">
      <dgm:prSet/>
      <dgm:spPr/>
      <dgm:t>
        <a:bodyPr/>
        <a:lstStyle/>
        <a:p>
          <a:endParaRPr lang="fr-FR"/>
        </a:p>
      </dgm:t>
    </dgm:pt>
    <dgm:pt modelId="{EFA2369F-9E29-4DAC-A09F-22664D174CFD}" type="pres">
      <dgm:prSet presAssocID="{8683F0C0-3100-4FBF-BD23-096B59E31E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6E2D4D-D5D5-469E-9A2E-8E4A72404FE9}" type="pres">
      <dgm:prSet presAssocID="{3D9C651F-8323-420D-AF05-2A64E66A9ECE}" presName="composite" presStyleCnt="0"/>
      <dgm:spPr/>
    </dgm:pt>
    <dgm:pt modelId="{E6E3242C-2A50-4D19-B5D2-8E458D583F2F}" type="pres">
      <dgm:prSet presAssocID="{3D9C651F-8323-420D-AF05-2A64E66A9E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DD7C9-3525-445E-91C8-78315AEBA79A}" type="pres">
      <dgm:prSet presAssocID="{3D9C651F-8323-420D-AF05-2A64E66A9ECE}" presName="descendantText" presStyleLbl="alignAcc1" presStyleIdx="0" presStyleCnt="3" custLinFactNeighborX="80127" custLinFactNeighborY="-24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C0D55F-41CC-49F1-B9C0-F68571D066D2}" type="pres">
      <dgm:prSet presAssocID="{BAB1CC41-5A44-4423-881A-1539633DF7C2}" presName="sp" presStyleCnt="0"/>
      <dgm:spPr/>
    </dgm:pt>
    <dgm:pt modelId="{94428731-217F-4D58-9663-447B0429DFFB}" type="pres">
      <dgm:prSet presAssocID="{9A662F76-1DF9-481A-A5A7-FA308A45EB9C}" presName="composite" presStyleCnt="0"/>
      <dgm:spPr/>
    </dgm:pt>
    <dgm:pt modelId="{91A6258B-785A-469D-A044-FD2AB6B6B114}" type="pres">
      <dgm:prSet presAssocID="{9A662F76-1DF9-481A-A5A7-FA308A45EB9C}" presName="parentText" presStyleLbl="alignNode1" presStyleIdx="1" presStyleCnt="3" custLinFactNeighborX="-28528" custLinFactNeighborY="79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81236A-BB05-4851-8562-6BCCADEACB3D}" type="pres">
      <dgm:prSet presAssocID="{9A662F76-1DF9-481A-A5A7-FA308A45EB9C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E8171C-2476-4CDB-800E-A76B26C02DB5}" type="pres">
      <dgm:prSet presAssocID="{6DDDA43F-7907-4557-95AF-0D35232A67E9}" presName="sp" presStyleCnt="0"/>
      <dgm:spPr/>
    </dgm:pt>
    <dgm:pt modelId="{184733D3-CF72-419E-9D21-463BFFD30336}" type="pres">
      <dgm:prSet presAssocID="{01079593-EE26-4FE5-9000-310A2E691532}" presName="composite" presStyleCnt="0"/>
      <dgm:spPr/>
    </dgm:pt>
    <dgm:pt modelId="{2410E872-C537-4C95-8B65-0BE4D1ACEC86}" type="pres">
      <dgm:prSet presAssocID="{01079593-EE26-4FE5-9000-310A2E6915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00AA7A-BF76-4D33-BE21-B89478A39714}" type="pres">
      <dgm:prSet presAssocID="{01079593-EE26-4FE5-9000-310A2E6915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073FD2-CF79-458B-A5C7-EDEA2776443A}" type="presOf" srcId="{3D9C651F-8323-420D-AF05-2A64E66A9ECE}" destId="{E6E3242C-2A50-4D19-B5D2-8E458D583F2F}" srcOrd="0" destOrd="0" presId="urn:microsoft.com/office/officeart/2005/8/layout/chevron2"/>
    <dgm:cxn modelId="{9D883330-6345-4A09-A2FF-09FFA852C573}" srcId="{3D9C651F-8323-420D-AF05-2A64E66A9ECE}" destId="{8C59B8D8-59CF-4990-8873-0DC6F1C05BE5}" srcOrd="0" destOrd="0" parTransId="{852A3354-6B36-4B74-BA8B-C2F0313A6B30}" sibTransId="{75BF3637-277C-4037-B2F8-AA2993D26C00}"/>
    <dgm:cxn modelId="{BA31A01E-3A9E-47D0-AAB8-2ABD802C6DCD}" type="presOf" srcId="{01079593-EE26-4FE5-9000-310A2E691532}" destId="{2410E872-C537-4C95-8B65-0BE4D1ACEC86}" srcOrd="0" destOrd="0" presId="urn:microsoft.com/office/officeart/2005/8/layout/chevron2"/>
    <dgm:cxn modelId="{93BBAF64-2EC3-405D-A5BE-8C13CDBCA6CF}" srcId="{8683F0C0-3100-4FBF-BD23-096B59E31EC7}" destId="{01079593-EE26-4FE5-9000-310A2E691532}" srcOrd="2" destOrd="0" parTransId="{CA31EB53-C0E5-4A2B-AE3E-CD646870929D}" sibTransId="{9855FFEC-27DB-40D8-BD42-9BACA89BC9DA}"/>
    <dgm:cxn modelId="{DF45642B-6FD0-4455-9E6F-32B66E114F24}" type="presOf" srcId="{EDDAD6E9-53A2-43B7-A781-064561BACC87}" destId="{D781236A-BB05-4851-8562-6BCCADEACB3D}" srcOrd="0" destOrd="1" presId="urn:microsoft.com/office/officeart/2005/8/layout/chevron2"/>
    <dgm:cxn modelId="{BE6F540B-C43D-4EA0-88EE-CD8D69ED861B}" type="presOf" srcId="{CB81084E-2ABA-4993-84CF-6463663CFEE5}" destId="{8900AA7A-BF76-4D33-BE21-B89478A39714}" srcOrd="0" destOrd="1" presId="urn:microsoft.com/office/officeart/2005/8/layout/chevron2"/>
    <dgm:cxn modelId="{1E9989AF-F676-4061-B31F-B35113DD8208}" srcId="{9A662F76-1DF9-481A-A5A7-FA308A45EB9C}" destId="{43C12B42-F86E-41E3-A1AD-B578E28AA8EE}" srcOrd="0" destOrd="0" parTransId="{CB7E6E85-32A4-436A-AA69-C6B6C8503E1B}" sibTransId="{86F41965-03CB-4539-9448-5A9102C45AC3}"/>
    <dgm:cxn modelId="{1F23BB1C-D937-4498-ADAF-A883A3183C64}" srcId="{01079593-EE26-4FE5-9000-310A2E691532}" destId="{DE626E8E-855A-4BF5-9D13-AE45CB875918}" srcOrd="0" destOrd="0" parTransId="{07FA1E7E-59CB-4666-A70A-7C5E45FE90F9}" sibTransId="{DC3EB597-7E20-48C2-A74C-DD07D1868C88}"/>
    <dgm:cxn modelId="{896533FE-D76C-42CB-A8F5-7502BBB88C82}" srcId="{01079593-EE26-4FE5-9000-310A2E691532}" destId="{CB81084E-2ABA-4993-84CF-6463663CFEE5}" srcOrd="1" destOrd="0" parTransId="{1302441D-1145-4D59-844C-99EB00E19123}" sibTransId="{A785AD5F-788E-47A9-8FA2-8816C9472F57}"/>
    <dgm:cxn modelId="{0FCE1E42-E1F3-4F0D-B191-C395FCB66EFC}" type="presOf" srcId="{43C12B42-F86E-41E3-A1AD-B578E28AA8EE}" destId="{D781236A-BB05-4851-8562-6BCCADEACB3D}" srcOrd="0" destOrd="0" presId="urn:microsoft.com/office/officeart/2005/8/layout/chevron2"/>
    <dgm:cxn modelId="{87614752-E7B1-4A58-AFBF-ED8E77D034C0}" srcId="{9A662F76-1DF9-481A-A5A7-FA308A45EB9C}" destId="{EDDAD6E9-53A2-43B7-A781-064561BACC87}" srcOrd="1" destOrd="0" parTransId="{A7783B71-3EB3-4A0D-AC9A-AFFBF85A663C}" sibTransId="{E910C153-1606-43B4-8EF2-1DA8A5A73BEE}"/>
    <dgm:cxn modelId="{C4653F6D-735B-42AD-BA7B-38BD7FC23319}" type="presOf" srcId="{DE626E8E-855A-4BF5-9D13-AE45CB875918}" destId="{8900AA7A-BF76-4D33-BE21-B89478A39714}" srcOrd="0" destOrd="0" presId="urn:microsoft.com/office/officeart/2005/8/layout/chevron2"/>
    <dgm:cxn modelId="{B28B1A53-1DF8-4AAE-BB4C-7467E5883F64}" type="presOf" srcId="{8C59B8D8-59CF-4990-8873-0DC6F1C05BE5}" destId="{703DD7C9-3525-445E-91C8-78315AEBA79A}" srcOrd="0" destOrd="0" presId="urn:microsoft.com/office/officeart/2005/8/layout/chevron2"/>
    <dgm:cxn modelId="{F5BBE15F-0CE3-43BC-A518-CC288517B250}" srcId="{8683F0C0-3100-4FBF-BD23-096B59E31EC7}" destId="{9A662F76-1DF9-481A-A5A7-FA308A45EB9C}" srcOrd="1" destOrd="0" parTransId="{26F96758-40DF-4198-9348-15F65EE32DCB}" sibTransId="{6DDDA43F-7907-4557-95AF-0D35232A67E9}"/>
    <dgm:cxn modelId="{BCDC7BD4-300C-42E3-A334-CAA633F71BDB}" type="presOf" srcId="{8683F0C0-3100-4FBF-BD23-096B59E31EC7}" destId="{EFA2369F-9E29-4DAC-A09F-22664D174CFD}" srcOrd="0" destOrd="0" presId="urn:microsoft.com/office/officeart/2005/8/layout/chevron2"/>
    <dgm:cxn modelId="{298A99CA-C3A7-411A-865B-3445B4AEDC39}" type="presOf" srcId="{9A662F76-1DF9-481A-A5A7-FA308A45EB9C}" destId="{91A6258B-785A-469D-A044-FD2AB6B6B114}" srcOrd="0" destOrd="0" presId="urn:microsoft.com/office/officeart/2005/8/layout/chevron2"/>
    <dgm:cxn modelId="{AEF5543C-05DB-409F-84B2-9106C7B18EA8}" srcId="{8683F0C0-3100-4FBF-BD23-096B59E31EC7}" destId="{3D9C651F-8323-420D-AF05-2A64E66A9ECE}" srcOrd="0" destOrd="0" parTransId="{B7C79BFD-1586-43C5-B0BB-A0246F2B895E}" sibTransId="{BAB1CC41-5A44-4423-881A-1539633DF7C2}"/>
    <dgm:cxn modelId="{0B13E5DB-7D1F-4F4F-86DB-EB7B267AF6F6}" type="presParOf" srcId="{EFA2369F-9E29-4DAC-A09F-22664D174CFD}" destId="{1C6E2D4D-D5D5-469E-9A2E-8E4A72404FE9}" srcOrd="0" destOrd="0" presId="urn:microsoft.com/office/officeart/2005/8/layout/chevron2"/>
    <dgm:cxn modelId="{5F0469EF-8A0B-4A0A-96A2-4DC499524193}" type="presParOf" srcId="{1C6E2D4D-D5D5-469E-9A2E-8E4A72404FE9}" destId="{E6E3242C-2A50-4D19-B5D2-8E458D583F2F}" srcOrd="0" destOrd="0" presId="urn:microsoft.com/office/officeart/2005/8/layout/chevron2"/>
    <dgm:cxn modelId="{F6F68552-13BA-4F93-9215-9368C5C70D62}" type="presParOf" srcId="{1C6E2D4D-D5D5-469E-9A2E-8E4A72404FE9}" destId="{703DD7C9-3525-445E-91C8-78315AEBA79A}" srcOrd="1" destOrd="0" presId="urn:microsoft.com/office/officeart/2005/8/layout/chevron2"/>
    <dgm:cxn modelId="{1530B256-C5B3-4F66-8D4C-F61687949E6A}" type="presParOf" srcId="{EFA2369F-9E29-4DAC-A09F-22664D174CFD}" destId="{71C0D55F-41CC-49F1-B9C0-F68571D066D2}" srcOrd="1" destOrd="0" presId="urn:microsoft.com/office/officeart/2005/8/layout/chevron2"/>
    <dgm:cxn modelId="{FF362FD0-6118-4CF4-B519-E05C9B4AA66E}" type="presParOf" srcId="{EFA2369F-9E29-4DAC-A09F-22664D174CFD}" destId="{94428731-217F-4D58-9663-447B0429DFFB}" srcOrd="2" destOrd="0" presId="urn:microsoft.com/office/officeart/2005/8/layout/chevron2"/>
    <dgm:cxn modelId="{33E24473-62DD-4FF8-AF88-FBF72C37D999}" type="presParOf" srcId="{94428731-217F-4D58-9663-447B0429DFFB}" destId="{91A6258B-785A-469D-A044-FD2AB6B6B114}" srcOrd="0" destOrd="0" presId="urn:microsoft.com/office/officeart/2005/8/layout/chevron2"/>
    <dgm:cxn modelId="{A96E5AA7-6E77-43B6-80BB-71308ADAD149}" type="presParOf" srcId="{94428731-217F-4D58-9663-447B0429DFFB}" destId="{D781236A-BB05-4851-8562-6BCCADEACB3D}" srcOrd="1" destOrd="0" presId="urn:microsoft.com/office/officeart/2005/8/layout/chevron2"/>
    <dgm:cxn modelId="{AD59A0A8-69CF-4CF0-A8B1-D231C90C8A84}" type="presParOf" srcId="{EFA2369F-9E29-4DAC-A09F-22664D174CFD}" destId="{2AE8171C-2476-4CDB-800E-A76B26C02DB5}" srcOrd="3" destOrd="0" presId="urn:microsoft.com/office/officeart/2005/8/layout/chevron2"/>
    <dgm:cxn modelId="{9093092A-5895-4EF6-AC8E-57D4E20E1152}" type="presParOf" srcId="{EFA2369F-9E29-4DAC-A09F-22664D174CFD}" destId="{184733D3-CF72-419E-9D21-463BFFD30336}" srcOrd="4" destOrd="0" presId="urn:microsoft.com/office/officeart/2005/8/layout/chevron2"/>
    <dgm:cxn modelId="{837F7DE9-ABC3-4D64-A194-7CC6B1B1DA39}" type="presParOf" srcId="{184733D3-CF72-419E-9D21-463BFFD30336}" destId="{2410E872-C537-4C95-8B65-0BE4D1ACEC86}" srcOrd="0" destOrd="0" presId="urn:microsoft.com/office/officeart/2005/8/layout/chevron2"/>
    <dgm:cxn modelId="{AC18A8CA-429C-4A2C-8445-7E1276B4C84E}" type="presParOf" srcId="{184733D3-CF72-419E-9D21-463BFFD30336}" destId="{8900AA7A-BF76-4D33-BE21-B89478A39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F41E9-BD90-4C91-B800-B821B6B491C0}">
      <dsp:nvSpPr>
        <dsp:cNvPr id="0" name=""/>
        <dsp:cNvSpPr/>
      </dsp:nvSpPr>
      <dsp:spPr>
        <a:xfrm rot="5400000">
          <a:off x="-171924" y="249229"/>
          <a:ext cx="1146165" cy="8023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1</a:t>
          </a:r>
        </a:p>
      </dsp:txBody>
      <dsp:txXfrm rot="-5400000">
        <a:off x="2" y="478462"/>
        <a:ext cx="802315" cy="343850"/>
      </dsp:txXfrm>
    </dsp:sp>
    <dsp:sp modelId="{6A38062C-E3FF-446D-84F6-91A61B93AD3C}">
      <dsp:nvSpPr>
        <dsp:cNvPr id="0" name=""/>
        <dsp:cNvSpPr/>
      </dsp:nvSpPr>
      <dsp:spPr>
        <a:xfrm rot="5400000">
          <a:off x="5940374" y="-5117146"/>
          <a:ext cx="891498" cy="11167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/>
            <a:t>November 2015: </a:t>
          </a:r>
          <a:r>
            <a:rPr lang="en-US" sz="2100" b="0" kern="1200" dirty="0"/>
            <a:t>First meeting of the Forum of SAIs with jurisdictional functions in Paris; drafting of the Paris Declaration.</a:t>
          </a:r>
          <a:endParaRPr lang="fr-FR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/>
            <a:t>December 2016:  </a:t>
          </a:r>
          <a:r>
            <a:rPr lang="en-US" sz="2100" b="0" kern="1200" dirty="0"/>
            <a:t>Plenary meeting of the Forum in Abu Dhabi. Signing of the Paris Declaration. </a:t>
          </a:r>
          <a:endParaRPr lang="fr-FR" sz="2100" b="0" kern="1200" dirty="0"/>
        </a:p>
      </dsp:txBody>
      <dsp:txXfrm rot="-5400000">
        <a:off x="802316" y="64431"/>
        <a:ext cx="11124096" cy="804460"/>
      </dsp:txXfrm>
    </dsp:sp>
    <dsp:sp modelId="{E6E3242C-2A50-4D19-B5D2-8E458D583F2F}">
      <dsp:nvSpPr>
        <dsp:cNvPr id="0" name=""/>
        <dsp:cNvSpPr/>
      </dsp:nvSpPr>
      <dsp:spPr>
        <a:xfrm rot="5400000">
          <a:off x="-171924" y="1378616"/>
          <a:ext cx="1146165" cy="802315"/>
        </a:xfrm>
        <a:prstGeom prst="chevron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accent4">
              <a:hueOff val="-2799437"/>
              <a:satOff val="1315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2</a:t>
          </a:r>
        </a:p>
      </dsp:txBody>
      <dsp:txXfrm rot="-5400000">
        <a:off x="2" y="1607849"/>
        <a:ext cx="802315" cy="343850"/>
      </dsp:txXfrm>
    </dsp:sp>
    <dsp:sp modelId="{703DD7C9-3525-445E-91C8-78315AEBA79A}">
      <dsp:nvSpPr>
        <dsp:cNvPr id="0" name=""/>
        <dsp:cNvSpPr/>
      </dsp:nvSpPr>
      <dsp:spPr>
        <a:xfrm rot="5400000">
          <a:off x="5917904" y="-4022924"/>
          <a:ext cx="936436" cy="11167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99437"/>
              <a:satOff val="1315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/>
            <a:t>January 2017: </a:t>
          </a:r>
          <a:r>
            <a:rPr lang="en-US" sz="2100" b="0" kern="1200" dirty="0" smtClean="0"/>
            <a:t>creation of a working </a:t>
          </a:r>
          <a:r>
            <a:rPr lang="en-US" sz="2100" b="0" kern="1200" dirty="0"/>
            <a:t>group on standardization of jurisdictional </a:t>
          </a:r>
          <a:r>
            <a:rPr lang="en-US" sz="2100" b="0" kern="1200" dirty="0" smtClean="0"/>
            <a:t>(SAIs </a:t>
          </a:r>
          <a:r>
            <a:rPr lang="en-US" sz="2100" b="0" kern="1200" dirty="0"/>
            <a:t>of Brazil, Chile, Ecuador, France, Greece, Italy, Morocco, Peru, Portugal, Senegal, Spain, Togo and </a:t>
          </a:r>
          <a:r>
            <a:rPr lang="en-US" sz="2100" b="0" kern="1200" dirty="0" smtClean="0"/>
            <a:t>Turkey). </a:t>
          </a:r>
          <a:endParaRPr lang="fr-FR" sz="2100" b="0" kern="1200" dirty="0"/>
        </a:p>
      </dsp:txBody>
      <dsp:txXfrm rot="-5400000">
        <a:off x="802315" y="1138378"/>
        <a:ext cx="11121902" cy="845010"/>
      </dsp:txXfrm>
    </dsp:sp>
    <dsp:sp modelId="{91A6258B-785A-469D-A044-FD2AB6B6B114}">
      <dsp:nvSpPr>
        <dsp:cNvPr id="0" name=""/>
        <dsp:cNvSpPr/>
      </dsp:nvSpPr>
      <dsp:spPr>
        <a:xfrm rot="5400000">
          <a:off x="-171924" y="2421447"/>
          <a:ext cx="1146165" cy="802315"/>
        </a:xfrm>
        <a:prstGeom prst="chevron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3</a:t>
          </a:r>
        </a:p>
      </dsp:txBody>
      <dsp:txXfrm rot="-5400000">
        <a:off x="2" y="2650680"/>
        <a:ext cx="802315" cy="343850"/>
      </dsp:txXfrm>
    </dsp:sp>
    <dsp:sp modelId="{D781236A-BB05-4851-8562-6BCCADEACB3D}">
      <dsp:nvSpPr>
        <dsp:cNvPr id="0" name=""/>
        <dsp:cNvSpPr/>
      </dsp:nvSpPr>
      <dsp:spPr>
        <a:xfrm rot="5400000">
          <a:off x="6013619" y="-2970939"/>
          <a:ext cx="745007" cy="11167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/>
            <a:t>October 2017: </a:t>
          </a:r>
          <a:r>
            <a:rPr lang="en-US" sz="2100" b="0" kern="1200" dirty="0"/>
            <a:t>Meeting of the working group in Marrakech on the basis of a first working document.</a:t>
          </a:r>
          <a:endParaRPr lang="fr-FR" sz="2100" b="0" kern="1200" dirty="0"/>
        </a:p>
      </dsp:txBody>
      <dsp:txXfrm rot="-5400000">
        <a:off x="802315" y="2276733"/>
        <a:ext cx="11131247" cy="672271"/>
      </dsp:txXfrm>
    </dsp:sp>
    <dsp:sp modelId="{7AD3C326-2D98-4664-B749-63910E0D41AA}">
      <dsp:nvSpPr>
        <dsp:cNvPr id="0" name=""/>
        <dsp:cNvSpPr/>
      </dsp:nvSpPr>
      <dsp:spPr>
        <a:xfrm rot="5400000">
          <a:off x="-171924" y="3445961"/>
          <a:ext cx="1146165" cy="802315"/>
        </a:xfrm>
        <a:prstGeom prst="chevron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accent4">
              <a:hueOff val="-8398312"/>
              <a:satOff val="3945"/>
              <a:lumOff val="1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0" kern="1200" dirty="0"/>
            <a:t>4</a:t>
          </a:r>
        </a:p>
      </dsp:txBody>
      <dsp:txXfrm rot="-5400000">
        <a:off x="2" y="3675194"/>
        <a:ext cx="802315" cy="343850"/>
      </dsp:txXfrm>
    </dsp:sp>
    <dsp:sp modelId="{8A088166-B75B-46EA-989E-E6845DF21B0C}">
      <dsp:nvSpPr>
        <dsp:cNvPr id="0" name=""/>
        <dsp:cNvSpPr/>
      </dsp:nvSpPr>
      <dsp:spPr>
        <a:xfrm rot="5400000">
          <a:off x="6013619" y="-1945797"/>
          <a:ext cx="745007" cy="11167615"/>
        </a:xfrm>
        <a:prstGeom prst="round2SameRect">
          <a:avLst/>
        </a:prstGeom>
        <a:noFill/>
        <a:ln w="12700" cap="flat" cmpd="sng" algn="ctr">
          <a:solidFill>
            <a:schemeClr val="accent4">
              <a:hueOff val="-8398312"/>
              <a:satOff val="3945"/>
              <a:lumOff val="1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/>
            <a:t>July 2018: </a:t>
          </a:r>
          <a:r>
            <a:rPr lang="fr-FR" sz="2100" b="1" kern="1200" dirty="0" smtClean="0"/>
            <a:t>P</a:t>
          </a:r>
          <a:r>
            <a:rPr lang="en-US" sz="2100" b="1" kern="1200" noProof="0" dirty="0" err="1" smtClean="0"/>
            <a:t>lenary</a:t>
          </a:r>
          <a:r>
            <a:rPr lang="en-US" sz="2100" b="1" kern="1200" dirty="0" smtClean="0"/>
            <a:t> </a:t>
          </a:r>
          <a:r>
            <a:rPr lang="en-US" sz="2100" b="1" kern="1200" dirty="0"/>
            <a:t>meeting </a:t>
          </a:r>
          <a:r>
            <a:rPr lang="en-US" sz="2100" b="1" kern="1200" dirty="0" smtClean="0"/>
            <a:t>of the Forum in in </a:t>
          </a:r>
          <a:r>
            <a:rPr lang="en-US" sz="2100" b="1" kern="1200" dirty="0"/>
            <a:t>Santiago de </a:t>
          </a:r>
          <a:r>
            <a:rPr lang="en-US" sz="2100" b="1" kern="1200" dirty="0" smtClean="0"/>
            <a:t>Chile</a:t>
          </a:r>
          <a:r>
            <a:rPr lang="en-US" sz="2100" b="0" kern="1200" dirty="0" smtClean="0"/>
            <a:t>; endorsement of a draft “Principles of jurisdictional activities of SAIs”. </a:t>
          </a:r>
          <a:endParaRPr lang="fr-FR" sz="2100" b="0" kern="1200" dirty="0"/>
        </a:p>
      </dsp:txBody>
      <dsp:txXfrm rot="-5400000">
        <a:off x="802315" y="3301875"/>
        <a:ext cx="11131247" cy="672271"/>
      </dsp:txXfrm>
    </dsp:sp>
    <dsp:sp modelId="{6FE6E6D6-8189-4233-8D29-ABCBA265E07F}">
      <dsp:nvSpPr>
        <dsp:cNvPr id="0" name=""/>
        <dsp:cNvSpPr/>
      </dsp:nvSpPr>
      <dsp:spPr>
        <a:xfrm rot="5400000">
          <a:off x="-171924" y="4479634"/>
          <a:ext cx="1146165" cy="802315"/>
        </a:xfrm>
        <a:prstGeom prst="chevron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5</a:t>
          </a:r>
          <a:endParaRPr lang="fr-FR" sz="2100" b="1" kern="1200" dirty="0"/>
        </a:p>
      </dsp:txBody>
      <dsp:txXfrm rot="-5400000">
        <a:off x="2" y="4708867"/>
        <a:ext cx="802315" cy="343850"/>
      </dsp:txXfrm>
    </dsp:sp>
    <dsp:sp modelId="{5FAA47F2-EFE8-49D4-A360-BAAFC77E1093}">
      <dsp:nvSpPr>
        <dsp:cNvPr id="0" name=""/>
        <dsp:cNvSpPr/>
      </dsp:nvSpPr>
      <dsp:spPr>
        <a:xfrm rot="5400000">
          <a:off x="6013619" y="-903594"/>
          <a:ext cx="745007" cy="11167615"/>
        </a:xfrm>
        <a:prstGeom prst="round2Same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err="1" smtClean="0"/>
            <a:t>January</a:t>
          </a:r>
          <a:r>
            <a:rPr lang="fr-FR" sz="2300" b="1" kern="1200" dirty="0" smtClean="0"/>
            <a:t> 2019</a:t>
          </a:r>
          <a:r>
            <a:rPr lang="fr-FR" sz="2300" kern="1200" dirty="0" smtClean="0"/>
            <a:t>: </a:t>
          </a:r>
          <a:r>
            <a:rPr lang="fr-FR" sz="2300" b="1" kern="1200" dirty="0" err="1" smtClean="0"/>
            <a:t>technical</a:t>
          </a:r>
          <a:r>
            <a:rPr lang="fr-FR" sz="2300" b="1" kern="1200" dirty="0" smtClean="0"/>
            <a:t> meeting of the Forum in </a:t>
          </a:r>
          <a:r>
            <a:rPr lang="fr-FR" sz="2300" b="1" kern="1200" dirty="0" smtClean="0"/>
            <a:t>Istanbul</a:t>
          </a:r>
          <a:r>
            <a:rPr lang="fr-FR" sz="2300" kern="1200" dirty="0" smtClean="0"/>
            <a:t>, </a:t>
          </a:r>
          <a:r>
            <a:rPr lang="fr-FR" sz="2300" kern="1200" dirty="0" smtClean="0"/>
            <a:t>to </a:t>
          </a:r>
          <a:r>
            <a:rPr lang="fr-FR" sz="2300" kern="1200" dirty="0" err="1" smtClean="0"/>
            <a:t>discuss</a:t>
          </a:r>
          <a:r>
            <a:rPr lang="fr-FR" sz="2300" kern="1200" dirty="0" smtClean="0"/>
            <a:t> the </a:t>
          </a:r>
          <a:r>
            <a:rPr lang="fr-FR" sz="2300" kern="1200" dirty="0" err="1" smtClean="0"/>
            <a:t>tools</a:t>
          </a:r>
          <a:r>
            <a:rPr lang="fr-FR" sz="2300" kern="1200" dirty="0" smtClean="0"/>
            <a:t> to </a:t>
          </a:r>
          <a:r>
            <a:rPr lang="fr-FR" sz="2300" kern="1200" dirty="0" err="1" smtClean="0"/>
            <a:t>fight</a:t>
          </a:r>
          <a:r>
            <a:rPr lang="fr-FR" sz="2300" kern="1200" dirty="0" smtClean="0"/>
            <a:t> </a:t>
          </a:r>
          <a:r>
            <a:rPr lang="fr-FR" sz="2300" kern="1200" dirty="0" err="1" smtClean="0"/>
            <a:t>against</a:t>
          </a:r>
          <a:r>
            <a:rPr lang="fr-FR" sz="2300" kern="1200" dirty="0" smtClean="0"/>
            <a:t> corruption in the </a:t>
          </a:r>
          <a:r>
            <a:rPr lang="fr-FR" sz="2300" kern="1200" dirty="0" err="1" smtClean="0"/>
            <a:t>context</a:t>
          </a:r>
          <a:r>
            <a:rPr lang="fr-FR" sz="2300" kern="1200" dirty="0" smtClean="0"/>
            <a:t> of a </a:t>
          </a:r>
          <a:r>
            <a:rPr lang="fr-FR" sz="2300" kern="1200" dirty="0" err="1" smtClean="0"/>
            <a:t>jurisdictional</a:t>
          </a:r>
          <a:r>
            <a:rPr lang="fr-FR" sz="2300" kern="1200" dirty="0" smtClean="0"/>
            <a:t> SAI. </a:t>
          </a:r>
          <a:endParaRPr lang="fr-FR" sz="2300" kern="1200" dirty="0"/>
        </a:p>
      </dsp:txBody>
      <dsp:txXfrm rot="-5400000">
        <a:off x="802315" y="4344078"/>
        <a:ext cx="11131247" cy="67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9900-4F42-4308-8821-057BE01C7CA3}">
      <dsp:nvSpPr>
        <dsp:cNvPr id="0" name=""/>
        <dsp:cNvSpPr/>
      </dsp:nvSpPr>
      <dsp:spPr>
        <a:xfrm>
          <a:off x="9506" y="0"/>
          <a:ext cx="2841359" cy="1215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25% of </a:t>
          </a:r>
          <a:r>
            <a:rPr lang="en-US" sz="2200" kern="1200" dirty="0"/>
            <a:t>SAIs undertake </a:t>
          </a:r>
          <a:r>
            <a:rPr lang="en-US" sz="2200" b="1" kern="1200" dirty="0"/>
            <a:t>jurisdictional activities</a:t>
          </a:r>
          <a:endParaRPr lang="en-US" sz="2200" b="1" kern="1200" noProof="0" dirty="0"/>
        </a:p>
      </dsp:txBody>
      <dsp:txXfrm>
        <a:off x="45102" y="35596"/>
        <a:ext cx="2770167" cy="1144150"/>
      </dsp:txXfrm>
    </dsp:sp>
    <dsp:sp modelId="{2A25208E-97FA-4D60-93F3-22C76F955B65}">
      <dsp:nvSpPr>
        <dsp:cNvPr id="0" name=""/>
        <dsp:cNvSpPr/>
      </dsp:nvSpPr>
      <dsp:spPr>
        <a:xfrm>
          <a:off x="3151950" y="255342"/>
          <a:ext cx="638299" cy="70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3151950" y="396273"/>
        <a:ext cx="446809" cy="422795"/>
      </dsp:txXfrm>
    </dsp:sp>
    <dsp:sp modelId="{1F40B243-8B47-4668-ACCE-EA8903D987C0}">
      <dsp:nvSpPr>
        <dsp:cNvPr id="0" name=""/>
        <dsp:cNvSpPr/>
      </dsp:nvSpPr>
      <dsp:spPr>
        <a:xfrm>
          <a:off x="4055204" y="0"/>
          <a:ext cx="2841359" cy="1215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/>
            <a:t>It is a </a:t>
          </a:r>
          <a:r>
            <a:rPr lang="en-US" sz="2200" b="1" kern="1200" noProof="0" dirty="0"/>
            <a:t>core, structural and historical </a:t>
          </a:r>
          <a:r>
            <a:rPr lang="en-US" sz="2200" kern="1200" noProof="0" dirty="0"/>
            <a:t>mission of SAIs</a:t>
          </a:r>
        </a:p>
      </dsp:txBody>
      <dsp:txXfrm>
        <a:off x="4090800" y="35596"/>
        <a:ext cx="2770167" cy="1144150"/>
      </dsp:txXfrm>
    </dsp:sp>
    <dsp:sp modelId="{05CE7C66-7A7B-439A-9ACE-D77504A9C72F}">
      <dsp:nvSpPr>
        <dsp:cNvPr id="0" name=""/>
        <dsp:cNvSpPr/>
      </dsp:nvSpPr>
      <dsp:spPr>
        <a:xfrm>
          <a:off x="7166128" y="255342"/>
          <a:ext cx="571475" cy="70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7166128" y="396273"/>
        <a:ext cx="400033" cy="422795"/>
      </dsp:txXfrm>
    </dsp:sp>
    <dsp:sp modelId="{B4212B64-0F09-4946-BF5C-358154B3421B}">
      <dsp:nvSpPr>
        <dsp:cNvPr id="0" name=""/>
        <dsp:cNvSpPr/>
      </dsp:nvSpPr>
      <dsp:spPr>
        <a:xfrm>
          <a:off x="7974820" y="0"/>
          <a:ext cx="2841359" cy="1215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It </a:t>
          </a:r>
          <a:r>
            <a:rPr lang="fr-FR" sz="2200" kern="1200" dirty="0" err="1"/>
            <a:t>is</a:t>
          </a:r>
          <a:r>
            <a:rPr lang="fr-FR" sz="2200" kern="1200" dirty="0"/>
            <a:t> </a:t>
          </a:r>
          <a:r>
            <a:rPr lang="en-GB" sz="2200" b="1" kern="1200" dirty="0"/>
            <a:t>not included </a:t>
          </a:r>
          <a:r>
            <a:rPr lang="en-GB" sz="2200" kern="1200" dirty="0"/>
            <a:t>in the IFPP</a:t>
          </a:r>
          <a:endParaRPr lang="fr-FR" sz="2200" kern="1200" dirty="0"/>
        </a:p>
      </dsp:txBody>
      <dsp:txXfrm>
        <a:off x="8010416" y="35596"/>
        <a:ext cx="2770167" cy="1144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45CB-68ED-417D-B580-9175D7E23D27}">
      <dsp:nvSpPr>
        <dsp:cNvPr id="0" name=""/>
        <dsp:cNvSpPr/>
      </dsp:nvSpPr>
      <dsp:spPr>
        <a:xfrm>
          <a:off x="3571" y="937281"/>
          <a:ext cx="2833687" cy="17002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Reason</a:t>
          </a:r>
          <a:r>
            <a:rPr lang="fr-FR" sz="1800" kern="1200" dirty="0"/>
            <a:t> 1</a:t>
          </a:r>
          <a:br>
            <a:rPr lang="fr-FR" sz="1800" kern="1200" dirty="0"/>
          </a:br>
          <a:r>
            <a:rPr lang="en-US" sz="1800" b="1" kern="1200" dirty="0"/>
            <a:t>Recognition </a:t>
          </a:r>
          <a:br>
            <a:rPr lang="en-US" sz="1800" b="1" kern="1200" dirty="0"/>
          </a:br>
          <a:r>
            <a:rPr lang="en-US" sz="1800" b="1" kern="1200" dirty="0"/>
            <a:t>for the specific activities to make the ISSAIs “</a:t>
          </a:r>
          <a:r>
            <a:rPr lang="en-GB" sz="1800" kern="1200" dirty="0"/>
            <a:t>the preferred solution for INTOSAI’s members”</a:t>
          </a:r>
          <a:endParaRPr lang="fr-FR" sz="1800" kern="1200" dirty="0"/>
        </a:p>
      </dsp:txBody>
      <dsp:txXfrm>
        <a:off x="3571" y="937281"/>
        <a:ext cx="2833687" cy="1700212"/>
      </dsp:txXfrm>
    </dsp:sp>
    <dsp:sp modelId="{DB201E22-E051-4B3E-9F20-C341B0E88DEE}">
      <dsp:nvSpPr>
        <dsp:cNvPr id="0" name=""/>
        <dsp:cNvSpPr/>
      </dsp:nvSpPr>
      <dsp:spPr>
        <a:xfrm>
          <a:off x="3120628" y="937281"/>
          <a:ext cx="2833687" cy="1700212"/>
        </a:xfrm>
        <a:prstGeom prst="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Reason</a:t>
          </a:r>
          <a:r>
            <a:rPr lang="fr-FR" sz="1800" kern="1200" dirty="0"/>
            <a:t> 2</a:t>
          </a:r>
          <a:br>
            <a:rPr lang="fr-FR" sz="1800" kern="1200" dirty="0"/>
          </a:br>
          <a:r>
            <a:rPr lang="fr-FR" sz="1800" kern="1200" dirty="0"/>
            <a:t> </a:t>
          </a:r>
          <a:r>
            <a:rPr lang="fr-FR" sz="1800" kern="1200" dirty="0" err="1"/>
            <a:t>Providing</a:t>
          </a:r>
          <a:r>
            <a:rPr lang="fr-FR" sz="1800" kern="1200" dirty="0"/>
            <a:t> an </a:t>
          </a:r>
          <a:r>
            <a:rPr lang="fr-FR" sz="1800" b="1" kern="1200" dirty="0"/>
            <a:t>international </a:t>
          </a:r>
          <a:r>
            <a:rPr lang="fr-FR" sz="1800" b="1" kern="1200" dirty="0" err="1"/>
            <a:t>recognized</a:t>
          </a:r>
          <a:r>
            <a:rPr lang="fr-FR" sz="1800" b="1" kern="1200" dirty="0"/>
            <a:t> basis </a:t>
          </a:r>
          <a:r>
            <a:rPr lang="fr-FR" sz="1800" kern="1200" dirty="0"/>
            <a:t>for SAIs </a:t>
          </a:r>
          <a:r>
            <a:rPr lang="fr-FR" sz="1800" kern="1200" dirty="0" err="1"/>
            <a:t>wishing</a:t>
          </a:r>
          <a:r>
            <a:rPr lang="fr-FR" sz="1800" kern="1200" dirty="0"/>
            <a:t> to </a:t>
          </a:r>
          <a:r>
            <a:rPr lang="fr-FR" sz="1800" kern="1200" dirty="0" err="1"/>
            <a:t>add</a:t>
          </a:r>
          <a:r>
            <a:rPr lang="fr-FR" sz="1800" kern="1200" dirty="0"/>
            <a:t> </a:t>
          </a:r>
          <a:r>
            <a:rPr lang="fr-FR" sz="1800" kern="1200" dirty="0" err="1"/>
            <a:t>those</a:t>
          </a:r>
          <a:r>
            <a:rPr lang="fr-FR" sz="1800" kern="1200" dirty="0"/>
            <a:t> missions to </a:t>
          </a:r>
          <a:r>
            <a:rPr lang="fr-FR" sz="1800" kern="1200" dirty="0" err="1"/>
            <a:t>their</a:t>
          </a:r>
          <a:r>
            <a:rPr lang="fr-FR" sz="1800" kern="1200" dirty="0"/>
            <a:t> mandate </a:t>
          </a:r>
        </a:p>
      </dsp:txBody>
      <dsp:txXfrm>
        <a:off x="3120628" y="937281"/>
        <a:ext cx="2833687" cy="1700212"/>
      </dsp:txXfrm>
    </dsp:sp>
    <dsp:sp modelId="{E7DEBD79-23D9-4061-BA87-4A7FA31883DF}">
      <dsp:nvSpPr>
        <dsp:cNvPr id="0" name=""/>
        <dsp:cNvSpPr/>
      </dsp:nvSpPr>
      <dsp:spPr>
        <a:xfrm>
          <a:off x="6237684" y="937281"/>
          <a:ext cx="2833687" cy="1700212"/>
        </a:xfrm>
        <a:prstGeom prst="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Reason</a:t>
          </a:r>
          <a:r>
            <a:rPr lang="fr-FR" sz="1800" kern="1200" dirty="0"/>
            <a:t> 3</a:t>
          </a:r>
          <a:br>
            <a:rPr lang="fr-FR" sz="1800" kern="1200" dirty="0"/>
          </a:br>
          <a:r>
            <a:rPr lang="en-US" sz="1800" kern="1200" dirty="0"/>
            <a:t>Ensuring</a:t>
          </a:r>
          <a:br>
            <a:rPr lang="en-US" sz="1800" kern="1200" dirty="0"/>
          </a:br>
          <a:r>
            <a:rPr lang="en-US" sz="1800" b="1" kern="1200" dirty="0"/>
            <a:t>homogeneous practices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and methods </a:t>
          </a:r>
          <a:br>
            <a:rPr lang="en-US" sz="1800" b="1" kern="1200" dirty="0"/>
          </a:br>
          <a:r>
            <a:rPr lang="en-US" sz="1800" kern="1200" dirty="0"/>
            <a:t>amidst SAIs</a:t>
          </a:r>
          <a:endParaRPr lang="fr-FR" sz="1800" kern="1200" dirty="0"/>
        </a:p>
      </dsp:txBody>
      <dsp:txXfrm>
        <a:off x="6237684" y="937281"/>
        <a:ext cx="2833687" cy="1700212"/>
      </dsp:txXfrm>
    </dsp:sp>
    <dsp:sp modelId="{027F55C7-EDF7-4BD6-A359-37C4C042C49F}">
      <dsp:nvSpPr>
        <dsp:cNvPr id="0" name=""/>
        <dsp:cNvSpPr/>
      </dsp:nvSpPr>
      <dsp:spPr>
        <a:xfrm>
          <a:off x="9354740" y="973598"/>
          <a:ext cx="2833687" cy="1700212"/>
        </a:xfrm>
        <a:prstGeom prst="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/>
            <a:t>Reason</a:t>
          </a:r>
          <a:r>
            <a:rPr lang="fr-FR" sz="1800" kern="1200" dirty="0"/>
            <a:t> 4</a:t>
          </a:r>
          <a:br>
            <a:rPr lang="fr-FR" sz="1800" kern="1200" dirty="0"/>
          </a:br>
          <a:r>
            <a:rPr lang="en-US" sz="1800" kern="1200" dirty="0"/>
            <a:t>Better understanding in</a:t>
          </a:r>
          <a:br>
            <a:rPr lang="en-US" sz="1800" kern="1200" dirty="0"/>
          </a:br>
          <a:r>
            <a:rPr lang="en-US" sz="1800" b="1" kern="1200" dirty="0"/>
            <a:t>capacity-building programs</a:t>
          </a:r>
          <a:r>
            <a:rPr lang="en-US" sz="1800" kern="1200" dirty="0"/>
            <a:t/>
          </a:r>
          <a:br>
            <a:rPr lang="en-US" sz="1800" kern="1200" dirty="0"/>
          </a:br>
          <a:r>
            <a:rPr lang="en-US" sz="1800" kern="1200" dirty="0"/>
            <a:t>(SAI PMF, Competency framework)</a:t>
          </a:r>
          <a:endParaRPr lang="fr-FR" sz="1800" kern="1200" dirty="0"/>
        </a:p>
      </dsp:txBody>
      <dsp:txXfrm>
        <a:off x="9354740" y="973598"/>
        <a:ext cx="2833687" cy="1700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4AC28-A111-4C43-B478-35ED4A787F95}">
      <dsp:nvSpPr>
        <dsp:cNvPr id="0" name=""/>
        <dsp:cNvSpPr/>
      </dsp:nvSpPr>
      <dsp:spPr>
        <a:xfrm>
          <a:off x="1920969" y="3992"/>
          <a:ext cx="8350061" cy="4416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June 2017: </a:t>
          </a:r>
          <a:r>
            <a:rPr lang="en-US" sz="2000" b="0" kern="1200" dirty="0"/>
            <a:t>Project proposal submitted to PSC, KSC, and FIPP</a:t>
          </a:r>
          <a:endParaRPr lang="fr-FR" sz="2000" b="0" kern="1200" dirty="0"/>
        </a:p>
      </dsp:txBody>
      <dsp:txXfrm>
        <a:off x="1933905" y="16928"/>
        <a:ext cx="8324189" cy="415781"/>
      </dsp:txXfrm>
    </dsp:sp>
    <dsp:sp modelId="{F180C06C-58A4-4FD4-BBA6-74C15EADAF8B}">
      <dsp:nvSpPr>
        <dsp:cNvPr id="0" name=""/>
        <dsp:cNvSpPr/>
      </dsp:nvSpPr>
      <dsp:spPr>
        <a:xfrm rot="5400000">
          <a:off x="5985808" y="460338"/>
          <a:ext cx="220383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 rot="-5400000">
        <a:off x="6016663" y="482376"/>
        <a:ext cx="158675" cy="154268"/>
      </dsp:txXfrm>
    </dsp:sp>
    <dsp:sp modelId="{A544E310-8FA1-4AC7-B237-AE95036C4BCB}">
      <dsp:nvSpPr>
        <dsp:cNvPr id="0" name=""/>
        <dsp:cNvSpPr/>
      </dsp:nvSpPr>
      <dsp:spPr>
        <a:xfrm>
          <a:off x="1894899" y="739490"/>
          <a:ext cx="8402200" cy="566895"/>
        </a:xfrm>
        <a:prstGeom prst="roundRect">
          <a:avLst>
            <a:gd name="adj" fmla="val 10000"/>
          </a:avLst>
        </a:prstGeom>
        <a:solidFill>
          <a:schemeClr val="accent4">
            <a:hueOff val="-1866292"/>
            <a:satOff val="877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July / November 2017: </a:t>
          </a:r>
          <a:r>
            <a:rPr lang="en-US" sz="2000" b="0" kern="1200" dirty="0"/>
            <a:t>FIPP inclusion for inclusion as a GUID</a:t>
          </a:r>
          <a:br>
            <a:rPr lang="en-US" sz="2000" b="0" kern="1200" dirty="0"/>
          </a:br>
          <a:r>
            <a:rPr lang="en-US" sz="2000" b="0" kern="1200" dirty="0"/>
            <a:t>of the project in the INTOSAI IFPP SDP (2017/2019). </a:t>
          </a:r>
          <a:endParaRPr lang="fr-FR" sz="2000" b="1" u="sng" kern="1200" dirty="0"/>
        </a:p>
      </dsp:txBody>
      <dsp:txXfrm>
        <a:off x="1911503" y="756094"/>
        <a:ext cx="8368992" cy="533687"/>
      </dsp:txXfrm>
    </dsp:sp>
    <dsp:sp modelId="{E565EA8C-F203-47F1-B9F0-C66CDC5EFB38}">
      <dsp:nvSpPr>
        <dsp:cNvPr id="0" name=""/>
        <dsp:cNvSpPr/>
      </dsp:nvSpPr>
      <dsp:spPr>
        <a:xfrm rot="5400000">
          <a:off x="5985215" y="1321868"/>
          <a:ext cx="221568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9550"/>
            <a:satOff val="105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" kern="1200"/>
        </a:p>
      </dsp:txBody>
      <dsp:txXfrm rot="-5400000">
        <a:off x="6016662" y="1343313"/>
        <a:ext cx="158675" cy="155098"/>
      </dsp:txXfrm>
    </dsp:sp>
    <dsp:sp modelId="{E2ECD6C4-7EAB-4F7A-A6F0-D9B91E39E352}">
      <dsp:nvSpPr>
        <dsp:cNvPr id="0" name=""/>
        <dsp:cNvSpPr/>
      </dsp:nvSpPr>
      <dsp:spPr>
        <a:xfrm>
          <a:off x="1849870" y="1601810"/>
          <a:ext cx="8492258" cy="517847"/>
        </a:xfrm>
        <a:prstGeom prst="roundRect">
          <a:avLst>
            <a:gd name="adj" fmla="val 1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March 2018: </a:t>
          </a:r>
          <a:r>
            <a:rPr lang="en-US" sz="2000" b="0" kern="1200" dirty="0"/>
            <a:t>FIPP meeting in Paris - Presentation of a justification statement </a:t>
          </a:r>
          <a:br>
            <a:rPr lang="en-US" sz="2000" b="0" kern="1200" dirty="0"/>
          </a:br>
          <a:r>
            <a:rPr lang="en-US" sz="2000" b="0" kern="1200" dirty="0"/>
            <a:t>with new consideration on the status of the document </a:t>
          </a:r>
          <a:r>
            <a:rPr lang="en-US" sz="2000" b="0" kern="1200" dirty="0" smtClean="0"/>
            <a:t>(ISSAI </a:t>
          </a:r>
          <a:r>
            <a:rPr lang="en-US" sz="2000" b="0" kern="1200" dirty="0"/>
            <a:t>or GUID)</a:t>
          </a:r>
          <a:r>
            <a:rPr lang="en-US" sz="300" b="0" kern="1200" dirty="0"/>
            <a:t>. </a:t>
          </a:r>
          <a:endParaRPr lang="fr-FR" sz="300" b="0" kern="1200" dirty="0"/>
        </a:p>
      </dsp:txBody>
      <dsp:txXfrm>
        <a:off x="1865037" y="1616977"/>
        <a:ext cx="8461924" cy="487513"/>
      </dsp:txXfrm>
    </dsp:sp>
    <dsp:sp modelId="{083177B1-C094-411B-969D-52BE101D46F4}">
      <dsp:nvSpPr>
        <dsp:cNvPr id="0" name=""/>
        <dsp:cNvSpPr/>
      </dsp:nvSpPr>
      <dsp:spPr>
        <a:xfrm rot="5400000">
          <a:off x="5986401" y="2133559"/>
          <a:ext cx="219197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79100"/>
            <a:satOff val="210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 rot="-5400000">
        <a:off x="6016663" y="2156190"/>
        <a:ext cx="158675" cy="153438"/>
      </dsp:txXfrm>
    </dsp:sp>
    <dsp:sp modelId="{AFF4328E-2992-4AFC-ADCD-2E45E0112CC2}">
      <dsp:nvSpPr>
        <dsp:cNvPr id="0" name=""/>
        <dsp:cNvSpPr/>
      </dsp:nvSpPr>
      <dsp:spPr>
        <a:xfrm>
          <a:off x="1830148" y="2411921"/>
          <a:ext cx="8531703" cy="594005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/>
            <a:t>August 2018 : Agreement of the FIPP on the </a:t>
          </a:r>
          <a:r>
            <a:rPr lang="fr-FR" sz="2000" b="0" kern="1200" dirty="0" err="1"/>
            <a:t>revised</a:t>
          </a:r>
          <a:r>
            <a:rPr lang="fr-FR" sz="2000" b="0" kern="1200" dirty="0"/>
            <a:t> </a:t>
          </a:r>
          <a:r>
            <a:rPr lang="fr-FR" sz="2000" b="0" kern="1200" dirty="0" err="1"/>
            <a:t>project</a:t>
          </a:r>
          <a:r>
            <a:rPr lang="fr-FR" sz="2000" b="0" kern="1200" dirty="0"/>
            <a:t> </a:t>
          </a:r>
          <a:r>
            <a:rPr lang="fr-FR" sz="2000" b="0" kern="1200" dirty="0" err="1"/>
            <a:t>proposal</a:t>
          </a:r>
          <a:r>
            <a:rPr lang="fr-FR" sz="2000" b="0" kern="1200" dirty="0"/>
            <a:t> </a:t>
          </a:r>
          <a:br>
            <a:rPr lang="fr-FR" sz="2000" b="0" kern="1200" dirty="0"/>
          </a:br>
          <a:r>
            <a:rPr lang="fr-FR" sz="2000" b="1" kern="1200" dirty="0"/>
            <a:t>as </a:t>
          </a:r>
          <a:r>
            <a:rPr lang="fr-FR" sz="2000" b="1" kern="1200" dirty="0" err="1"/>
            <a:t>either</a:t>
          </a:r>
          <a:r>
            <a:rPr lang="fr-FR" sz="2000" b="1" kern="1200" dirty="0"/>
            <a:t> an ISSAI or an INTOSAI-P </a:t>
          </a:r>
          <a:r>
            <a:rPr lang="fr-FR" sz="2000" b="0" kern="1200" dirty="0"/>
            <a:t>(</a:t>
          </a:r>
          <a:r>
            <a:rPr lang="fr-FR" sz="2000" b="0" kern="1200" dirty="0" err="1"/>
            <a:t>see</a:t>
          </a:r>
          <a:r>
            <a:rPr lang="fr-FR" sz="2000" b="0" kern="1200" dirty="0"/>
            <a:t> PSC chair report to </a:t>
          </a:r>
          <a:r>
            <a:rPr lang="fr-FR" sz="2000" b="0" kern="1200" dirty="0" err="1"/>
            <a:t>Governing</a:t>
          </a:r>
          <a:r>
            <a:rPr lang="fr-FR" sz="2000" b="0" kern="1200" dirty="0"/>
            <a:t> </a:t>
          </a:r>
          <a:r>
            <a:rPr lang="fr-FR" sz="2000" b="0" kern="1200" dirty="0" err="1"/>
            <a:t>board</a:t>
          </a:r>
          <a:r>
            <a:rPr lang="fr-FR" sz="2000" b="0" kern="1200" dirty="0"/>
            <a:t>)</a:t>
          </a:r>
        </a:p>
      </dsp:txBody>
      <dsp:txXfrm>
        <a:off x="1847546" y="2429319"/>
        <a:ext cx="8496907" cy="559209"/>
      </dsp:txXfrm>
    </dsp:sp>
    <dsp:sp modelId="{001F065A-061F-47A0-B966-CF3F0FE61D70}">
      <dsp:nvSpPr>
        <dsp:cNvPr id="0" name=""/>
        <dsp:cNvSpPr/>
      </dsp:nvSpPr>
      <dsp:spPr>
        <a:xfrm rot="5400000">
          <a:off x="5985808" y="3020619"/>
          <a:ext cx="220383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6718650"/>
            <a:satOff val="3156"/>
            <a:lumOff val="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-5400000">
        <a:off x="6016663" y="3042657"/>
        <a:ext cx="158675" cy="154268"/>
      </dsp:txXfrm>
    </dsp:sp>
    <dsp:sp modelId="{F0C53C9A-09FA-4D4D-97C4-B01DA5D5C349}">
      <dsp:nvSpPr>
        <dsp:cNvPr id="0" name=""/>
        <dsp:cNvSpPr/>
      </dsp:nvSpPr>
      <dsp:spPr>
        <a:xfrm>
          <a:off x="1791172" y="3299771"/>
          <a:ext cx="8609654" cy="587688"/>
        </a:xfrm>
        <a:prstGeom prst="roundRect">
          <a:avLst>
            <a:gd name="adj" fmla="val 1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November</a:t>
          </a:r>
          <a:r>
            <a:rPr lang="fr-FR" sz="2000" b="1" kern="1200" dirty="0" smtClean="0"/>
            <a:t> 2018: </a:t>
          </a:r>
          <a:r>
            <a:rPr lang="en-US" sz="2000" kern="1200" dirty="0" smtClean="0"/>
            <a:t>Approval of the project proposal and of the </a:t>
          </a:r>
          <a:r>
            <a:rPr lang="en-US" sz="2000" b="1" kern="1200" dirty="0" smtClean="0"/>
            <a:t>classification of the project as a future INTOSAI Core Principle – INTOSAI P </a:t>
          </a:r>
          <a:endParaRPr lang="fr-FR" sz="2000" b="0" kern="1200" dirty="0"/>
        </a:p>
      </dsp:txBody>
      <dsp:txXfrm>
        <a:off x="1808385" y="3316984"/>
        <a:ext cx="8575228" cy="553262"/>
      </dsp:txXfrm>
    </dsp:sp>
    <dsp:sp modelId="{D205DB95-A541-4DC3-B423-5DFB0838D215}">
      <dsp:nvSpPr>
        <dsp:cNvPr id="0" name=""/>
        <dsp:cNvSpPr/>
      </dsp:nvSpPr>
      <dsp:spPr>
        <a:xfrm rot="5400000">
          <a:off x="5985808" y="3902151"/>
          <a:ext cx="220383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958200"/>
            <a:satOff val="4208"/>
            <a:lumOff val="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-5400000">
        <a:off x="6016663" y="3924189"/>
        <a:ext cx="158675" cy="154268"/>
      </dsp:txXfrm>
    </dsp:sp>
    <dsp:sp modelId="{A27DBB4A-3255-4186-9A4C-EC44A8085A12}">
      <dsp:nvSpPr>
        <dsp:cNvPr id="0" name=""/>
        <dsp:cNvSpPr/>
      </dsp:nvSpPr>
      <dsp:spPr>
        <a:xfrm>
          <a:off x="1739209" y="4181303"/>
          <a:ext cx="8713581" cy="549265"/>
        </a:xfrm>
        <a:prstGeom prst="roundRect">
          <a:avLst>
            <a:gd name="adj" fmla="val 10000"/>
          </a:avLst>
        </a:prstGeom>
        <a:solidFill>
          <a:schemeClr val="accent4">
            <a:hueOff val="-9331458"/>
            <a:satOff val="4383"/>
            <a:lumOff val="1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March 2019 : </a:t>
          </a:r>
          <a:r>
            <a:rPr lang="en-US" sz="2000" b="0" kern="1200" dirty="0" smtClean="0"/>
            <a:t>Revision </a:t>
          </a:r>
          <a:r>
            <a:rPr lang="en-US" sz="2000" b="0" kern="1200" dirty="0" smtClean="0"/>
            <a:t>/ </a:t>
          </a:r>
          <a:r>
            <a:rPr lang="en-US" sz="2000" b="0" kern="1200" dirty="0" smtClean="0"/>
            <a:t>approval by </a:t>
          </a:r>
          <a:r>
            <a:rPr lang="en-US" sz="2000" b="0" kern="1200" dirty="0" smtClean="0"/>
            <a:t>FIPP </a:t>
          </a:r>
          <a:r>
            <a:rPr lang="en-US" sz="2000" b="0" kern="1200" dirty="0" smtClean="0"/>
            <a:t>of the </a:t>
          </a:r>
          <a:r>
            <a:rPr lang="en-US" sz="2000" b="0" kern="1200" dirty="0" smtClean="0"/>
            <a:t>exposure </a:t>
          </a:r>
          <a:r>
            <a:rPr lang="en-US" sz="2000" b="0" kern="1200" dirty="0" smtClean="0"/>
            <a:t>draft as </a:t>
          </a:r>
          <a:r>
            <a:rPr lang="en-US" sz="2000" b="1" kern="1200" dirty="0" smtClean="0"/>
            <a:t>INTOSAI P-50</a:t>
          </a:r>
          <a:endParaRPr lang="fr-FR" sz="2000" b="1" kern="1200" dirty="0"/>
        </a:p>
      </dsp:txBody>
      <dsp:txXfrm>
        <a:off x="1755296" y="4197390"/>
        <a:ext cx="8681407" cy="517091"/>
      </dsp:txXfrm>
    </dsp:sp>
    <dsp:sp modelId="{033DE7B6-0EE8-41E7-B998-C312E483419C}">
      <dsp:nvSpPr>
        <dsp:cNvPr id="0" name=""/>
        <dsp:cNvSpPr/>
      </dsp:nvSpPr>
      <dsp:spPr>
        <a:xfrm rot="5400000">
          <a:off x="5985808" y="4745260"/>
          <a:ext cx="220383" cy="264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-5400000">
        <a:off x="6016663" y="4767298"/>
        <a:ext cx="158675" cy="154268"/>
      </dsp:txXfrm>
    </dsp:sp>
    <dsp:sp modelId="{3E540AE2-22B1-444B-9A05-E1B4554B54CB}">
      <dsp:nvSpPr>
        <dsp:cNvPr id="0" name=""/>
        <dsp:cNvSpPr/>
      </dsp:nvSpPr>
      <dsp:spPr>
        <a:xfrm>
          <a:off x="1710318" y="5024412"/>
          <a:ext cx="8771362" cy="423006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June</a:t>
          </a:r>
          <a:r>
            <a:rPr lang="fr-FR" sz="2000" b="1" kern="1200" dirty="0" smtClean="0"/>
            <a:t> 2019: </a:t>
          </a:r>
          <a:r>
            <a:rPr lang="fr-FR" sz="2000" b="1" kern="1200" dirty="0" err="1" smtClean="0"/>
            <a:t>Revision</a:t>
          </a:r>
          <a:r>
            <a:rPr lang="fr-FR" sz="2000" b="1" kern="1200" dirty="0" smtClean="0"/>
            <a:t> of the </a:t>
          </a:r>
          <a:r>
            <a:rPr lang="fr-FR" sz="2000" b="1" kern="1200" dirty="0" err="1" smtClean="0"/>
            <a:t>endorsment</a:t>
          </a:r>
          <a:r>
            <a:rPr lang="fr-FR" sz="2000" b="1" kern="1200" dirty="0" smtClean="0"/>
            <a:t> version of the document</a:t>
          </a:r>
          <a:endParaRPr lang="fr-FR" sz="2000" b="1" kern="1200" dirty="0"/>
        </a:p>
      </dsp:txBody>
      <dsp:txXfrm>
        <a:off x="1722707" y="5036801"/>
        <a:ext cx="8746584" cy="398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242C-2A50-4D19-B5D2-8E458D583F2F}">
      <dsp:nvSpPr>
        <dsp:cNvPr id="0" name=""/>
        <dsp:cNvSpPr/>
      </dsp:nvSpPr>
      <dsp:spPr>
        <a:xfrm rot="5400000">
          <a:off x="-237091" y="238908"/>
          <a:ext cx="1580612" cy="11064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1</a:t>
          </a:r>
          <a:endParaRPr lang="fr-FR" sz="3100" kern="1200" dirty="0"/>
        </a:p>
      </dsp:txBody>
      <dsp:txXfrm rot="-5400000">
        <a:off x="1" y="555030"/>
        <a:ext cx="1106428" cy="474184"/>
      </dsp:txXfrm>
    </dsp:sp>
    <dsp:sp modelId="{703DD7C9-3525-445E-91C8-78315AEBA79A}">
      <dsp:nvSpPr>
        <dsp:cNvPr id="0" name=""/>
        <dsp:cNvSpPr/>
      </dsp:nvSpPr>
      <dsp:spPr>
        <a:xfrm rot="5400000">
          <a:off x="6056439" y="-4950011"/>
          <a:ext cx="1027398" cy="10927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March to June (17</a:t>
          </a:r>
          <a:r>
            <a:rPr lang="en-US" sz="2000" b="1" kern="1200" baseline="30000" dirty="0" smtClean="0"/>
            <a:t>th</a:t>
          </a:r>
          <a:r>
            <a:rPr lang="en-US" sz="2000" b="1" kern="1200" dirty="0" smtClean="0"/>
            <a:t>) 2019 </a:t>
          </a:r>
          <a:r>
            <a:rPr lang="en-US" sz="2000" b="0" kern="1200" dirty="0" smtClean="0"/>
            <a:t>: Exposure period of the document</a:t>
          </a:r>
          <a:endParaRPr lang="fr-FR" sz="2000" b="0" kern="1200" dirty="0"/>
        </a:p>
      </dsp:txBody>
      <dsp:txXfrm rot="-5400000">
        <a:off x="1106429" y="50152"/>
        <a:ext cx="10877267" cy="927092"/>
      </dsp:txXfrm>
    </dsp:sp>
    <dsp:sp modelId="{91A6258B-785A-469D-A044-FD2AB6B6B114}">
      <dsp:nvSpPr>
        <dsp:cNvPr id="0" name=""/>
        <dsp:cNvSpPr/>
      </dsp:nvSpPr>
      <dsp:spPr>
        <a:xfrm rot="5400000">
          <a:off x="-237091" y="1637809"/>
          <a:ext cx="1580612" cy="1106428"/>
        </a:xfrm>
        <a:prstGeom prst="chevron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2</a:t>
          </a:r>
          <a:endParaRPr lang="fr-FR" sz="3100" kern="1200" dirty="0"/>
        </a:p>
      </dsp:txBody>
      <dsp:txXfrm rot="-5400000">
        <a:off x="1" y="1953931"/>
        <a:ext cx="1106428" cy="474184"/>
      </dsp:txXfrm>
    </dsp:sp>
    <dsp:sp modelId="{D781236A-BB05-4851-8562-6BCCADEACB3D}">
      <dsp:nvSpPr>
        <dsp:cNvPr id="0" name=""/>
        <dsp:cNvSpPr/>
      </dsp:nvSpPr>
      <dsp:spPr>
        <a:xfrm rot="5400000">
          <a:off x="6056439" y="-3561922"/>
          <a:ext cx="1027398" cy="10927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err="1" smtClean="0"/>
            <a:t>June</a:t>
          </a:r>
          <a:r>
            <a:rPr lang="fr-FR" sz="2000" b="1" kern="1200" dirty="0" smtClean="0"/>
            <a:t> 12 to 14</a:t>
          </a:r>
          <a:r>
            <a:rPr lang="fr-FR" sz="2000" kern="1200" dirty="0" smtClean="0"/>
            <a:t>: </a:t>
          </a:r>
          <a:r>
            <a:rPr lang="fr-FR" sz="2000" kern="1200" dirty="0" err="1" smtClean="0"/>
            <a:t>Presentation</a:t>
          </a:r>
          <a:r>
            <a:rPr lang="fr-FR" sz="2000" kern="1200" dirty="0" smtClean="0"/>
            <a:t> of the document to the KSC SC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err="1" smtClean="0"/>
            <a:t>June</a:t>
          </a:r>
          <a:r>
            <a:rPr lang="fr-FR" sz="2000" b="1" kern="1200" dirty="0" smtClean="0"/>
            <a:t> 24 to 28</a:t>
          </a:r>
          <a:r>
            <a:rPr lang="fr-FR" sz="2000" kern="1200" dirty="0" smtClean="0"/>
            <a:t>: </a:t>
          </a:r>
          <a:r>
            <a:rPr lang="fr-FR" sz="2000" kern="1200" dirty="0" err="1" smtClean="0"/>
            <a:t>Examination</a:t>
          </a:r>
          <a:r>
            <a:rPr lang="fr-FR" sz="2000" kern="1200" dirty="0" smtClean="0"/>
            <a:t> by the FIPP of the </a:t>
          </a:r>
          <a:r>
            <a:rPr lang="fr-FR" sz="2000" kern="1200" dirty="0" err="1" smtClean="0"/>
            <a:t>endorsment</a:t>
          </a:r>
          <a:r>
            <a:rPr lang="fr-FR" sz="2000" kern="1200" dirty="0" smtClean="0"/>
            <a:t> version</a:t>
          </a:r>
          <a:endParaRPr lang="fr-FR" sz="2000" kern="1200" dirty="0"/>
        </a:p>
      </dsp:txBody>
      <dsp:txXfrm rot="-5400000">
        <a:off x="1106429" y="1438241"/>
        <a:ext cx="10877267" cy="927092"/>
      </dsp:txXfrm>
    </dsp:sp>
    <dsp:sp modelId="{2410E872-C537-4C95-8B65-0BE4D1ACEC86}">
      <dsp:nvSpPr>
        <dsp:cNvPr id="0" name=""/>
        <dsp:cNvSpPr/>
      </dsp:nvSpPr>
      <dsp:spPr>
        <a:xfrm rot="5400000">
          <a:off x="-237091" y="3011451"/>
          <a:ext cx="1580612" cy="1106428"/>
        </a:xfrm>
        <a:prstGeom prst="chevron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3</a:t>
          </a:r>
          <a:endParaRPr lang="fr-FR" sz="3100" kern="1200" dirty="0"/>
        </a:p>
      </dsp:txBody>
      <dsp:txXfrm rot="-5400000">
        <a:off x="1" y="3327573"/>
        <a:ext cx="1106428" cy="474184"/>
      </dsp:txXfrm>
    </dsp:sp>
    <dsp:sp modelId="{8900AA7A-BF76-4D33-BE21-B89478A39714}">
      <dsp:nvSpPr>
        <dsp:cNvPr id="0" name=""/>
        <dsp:cNvSpPr/>
      </dsp:nvSpPr>
      <dsp:spPr>
        <a:xfrm rot="5400000">
          <a:off x="6056439" y="-2175651"/>
          <a:ext cx="1027398" cy="10927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July </a:t>
          </a:r>
          <a:r>
            <a:rPr lang="fr-FR" sz="2000" b="1" kern="1200" dirty="0" smtClean="0"/>
            <a:t>- </a:t>
          </a:r>
          <a:r>
            <a:rPr lang="fr-FR" sz="2000" b="1" kern="1200" dirty="0" smtClean="0"/>
            <a:t>August 2019: </a:t>
          </a:r>
          <a:r>
            <a:rPr lang="en-US" sz="2000" b="0" kern="1200" dirty="0" smtClean="0"/>
            <a:t>Drafting and translation of the endorsement version of the document</a:t>
          </a:r>
          <a:endParaRPr lang="fr-FR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September 2019: </a:t>
          </a:r>
          <a:r>
            <a:rPr lang="en-US" sz="2000" b="0" kern="1200" dirty="0"/>
            <a:t>Endorsement of the </a:t>
          </a:r>
          <a:r>
            <a:rPr lang="en-US" sz="2000" b="0" kern="1200" dirty="0" smtClean="0"/>
            <a:t>“INTOSAI P-50 : P</a:t>
          </a:r>
          <a:r>
            <a:rPr lang="en-US" sz="2000" kern="1200" dirty="0" smtClean="0"/>
            <a:t>rincipals </a:t>
          </a:r>
          <a:r>
            <a:rPr lang="en-US" sz="2000" kern="1200" dirty="0"/>
            <a:t>of jurisdictional activities of SAIs ” by the XXIII INCOSAI in Moscow</a:t>
          </a:r>
          <a:endParaRPr lang="fr-FR" sz="2000" b="0" kern="1200" dirty="0"/>
        </a:p>
      </dsp:txBody>
      <dsp:txXfrm rot="-5400000">
        <a:off x="1106429" y="2824512"/>
        <a:ext cx="10877267" cy="92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650" y="1644649"/>
            <a:ext cx="11696700" cy="471805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 on </a:t>
            </a:r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activities of the </a:t>
            </a:r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Forum of SAIs with jurisdictional functions</a:t>
            </a:r>
          </a:p>
          <a:p>
            <a:pPr marL="0" indent="0" algn="ctr">
              <a:buNone/>
            </a:pPr>
            <a:endParaRPr lang="en-US" sz="3200" b="1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Meeting of KSC - SC</a:t>
            </a:r>
            <a:br>
              <a:rPr lang="en-US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Manilla – June 2019</a:t>
            </a:r>
            <a:endParaRPr lang="fr-FR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/>
            </a:r>
            <a:br>
              <a:rPr lang="en-US" sz="3200" dirty="0" smtClean="0">
                <a:latin typeface="+mj-lt"/>
                <a:ea typeface="+mj-ea"/>
                <a:cs typeface="+mj-cs"/>
              </a:rPr>
            </a:b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Rémi 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Frentz</a:t>
            </a:r>
            <a:b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Head of International 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relations </a:t>
            </a: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Department</a:t>
            </a:r>
            <a:b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Cour des comptes – SAI France</a:t>
            </a: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35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2 of the Forum:</a:t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auditors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professionalisation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393" y="2361202"/>
            <a:ext cx="11393214" cy="41236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request from the Office of the Auditor general of South Africa, chairing the CBC Task Force on INTOSAI Auditor Professionalization (TFIAP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Forum took part to the project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framework”,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draft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jurisdictional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SAI Senegal was the leader on the jurisdictional work stream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SAI France attended 2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TFIAP (Stockholm 2018, Vienna 2019)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SAI South Africa presented the result of their work to the plenary meeting of the Forum in Santiago de Chile, July 2018.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27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468446"/>
            <a:ext cx="10246009" cy="98737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3 : </a:t>
            </a:r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SAIs point of </a:t>
            </a:r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INTOSAI WG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689" y="3148150"/>
            <a:ext cx="10515600" cy="3522800"/>
          </a:xfrm>
        </p:spPr>
        <p:txBody>
          <a:bodyPr/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various other INTOSAI Working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groups,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Forum is regularly consulted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Jurisdictional point of view on various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essentially in terms of Professional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pronouncements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public procurement, CAS/FAAS/ PAS guidelines).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1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35639"/>
            <a:ext cx="10515600" cy="1325563"/>
          </a:xfrm>
        </p:spPr>
        <p:txBody>
          <a:bodyPr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Forum?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458483"/>
            <a:ext cx="10515600" cy="15707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INCOSAI XXIII in Moscow: 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Plenary meeting of the Forum in the margins of the Congress</a:t>
            </a: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Endorsement of the 2020/2022 work plan of the Forum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86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7007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the 2020/2022 work plan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282825"/>
            <a:ext cx="10912366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on the lines of action in the January 2019 meeting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of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chose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of a draft work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this work plan during the INCOSAI XXIII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8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700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the 2020/2022 work plan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367862" y="2282825"/>
            <a:ext cx="1098593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Main activities </a:t>
            </a:r>
            <a:r>
              <a:rPr lang="en-US" dirty="0" smtClean="0"/>
              <a:t>considered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 smtClean="0"/>
              <a:t>an IFPP </a:t>
            </a:r>
            <a:r>
              <a:rPr lang="en-US" b="1" u="sng" dirty="0" smtClean="0"/>
              <a:t>guidance (GUID 5xxx) </a:t>
            </a:r>
            <a:r>
              <a:rPr lang="en-US" b="1" u="sng" dirty="0" smtClean="0"/>
              <a:t>based on the INTOSAI – P 50 </a:t>
            </a:r>
            <a:r>
              <a:rPr lang="en-US" dirty="0" smtClean="0"/>
              <a:t>and adapted to specific </a:t>
            </a:r>
            <a:r>
              <a:rPr lang="en-US" dirty="0" smtClean="0"/>
              <a:t>jurisdictional sub-models – to be presented in INCOSAI XXIV in 2022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b="1" dirty="0" smtClean="0"/>
              <a:t>rofessional seminars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Support to SAIs </a:t>
            </a:r>
            <a:r>
              <a:rPr lang="en-US" dirty="0" smtClean="0"/>
              <a:t>willing to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get </a:t>
            </a:r>
          </a:p>
          <a:p>
            <a:pPr lvl="1">
              <a:buFontTx/>
              <a:buChar char="-"/>
            </a:pPr>
            <a:r>
              <a:rPr lang="en-US" dirty="0" smtClean="0"/>
              <a:t>recover </a:t>
            </a:r>
          </a:p>
          <a:p>
            <a:pPr lvl="1">
              <a:buFontTx/>
              <a:buChar char="-"/>
            </a:pPr>
            <a:r>
              <a:rPr lang="en-US" dirty="0" smtClean="0"/>
              <a:t>strengthen </a:t>
            </a:r>
          </a:p>
          <a:p>
            <a:pPr marL="0" indent="0">
              <a:buNone/>
            </a:pPr>
            <a:r>
              <a:rPr lang="en-US" dirty="0" smtClean="0"/>
              <a:t>jurisdictional </a:t>
            </a:r>
            <a:r>
              <a:rPr lang="en-US" dirty="0" smtClean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40452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185" y="1240336"/>
            <a:ext cx="1117963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ooth at 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INCOSAI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Forum of Jurisdictional SAIs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8200" y="2853281"/>
            <a:ext cx="10515600" cy="3323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INTOSAI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air and GS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Forum to have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booth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The Forum has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undertake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the KSC Booth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5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9166" y="1051400"/>
            <a:ext cx="9972639" cy="2344944"/>
          </a:xfrm>
        </p:spPr>
        <p:txBody>
          <a:bodyPr>
            <a:normAutofit/>
          </a:bodyPr>
          <a:lstStyle/>
          <a:p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attention …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685" y="229950"/>
            <a:ext cx="4455497" cy="9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6621" r="27874" b="16870"/>
          <a:stretch/>
        </p:blipFill>
        <p:spPr>
          <a:xfrm>
            <a:off x="6956415" y="2218144"/>
            <a:ext cx="5054352" cy="37748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7" y="2685688"/>
            <a:ext cx="2357222" cy="22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82"/>
          <p:cNvGrpSpPr/>
          <p:nvPr/>
        </p:nvGrpSpPr>
        <p:grpSpPr bwMode="gray">
          <a:xfrm>
            <a:off x="836021" y="809897"/>
            <a:ext cx="9855763" cy="6048103"/>
            <a:chOff x="273050" y="3789039"/>
            <a:chExt cx="4054475" cy="2320925"/>
          </a:xfrm>
        </p:grpSpPr>
        <p:sp>
          <p:nvSpPr>
            <p:cNvPr id="5" name="Freeform 685"/>
            <p:cNvSpPr>
              <a:spLocks noChangeAspect="1"/>
            </p:cNvSpPr>
            <p:nvPr/>
          </p:nvSpPr>
          <p:spPr bwMode="gray">
            <a:xfrm>
              <a:off x="1342623" y="6052199"/>
              <a:ext cx="23722" cy="27851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Freeform 689"/>
            <p:cNvSpPr>
              <a:spLocks noChangeAspect="1"/>
            </p:cNvSpPr>
            <p:nvPr/>
          </p:nvSpPr>
          <p:spPr bwMode="gray">
            <a:xfrm>
              <a:off x="1319932" y="5564289"/>
              <a:ext cx="95921" cy="521950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ED7E33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Freeform 690"/>
            <p:cNvSpPr>
              <a:spLocks noChangeAspect="1"/>
            </p:cNvSpPr>
            <p:nvPr/>
          </p:nvSpPr>
          <p:spPr bwMode="gray">
            <a:xfrm>
              <a:off x="1367377" y="6060451"/>
              <a:ext cx="31974" cy="48482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Freeform 705"/>
            <p:cNvSpPr>
              <a:spLocks noChangeAspect="1"/>
            </p:cNvSpPr>
            <p:nvPr/>
          </p:nvSpPr>
          <p:spPr bwMode="gray">
            <a:xfrm>
              <a:off x="1398319" y="6063546"/>
              <a:ext cx="39194" cy="46418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9" name="Group 967"/>
            <p:cNvGrpSpPr/>
            <p:nvPr/>
          </p:nvGrpSpPr>
          <p:grpSpPr bwMode="gray">
            <a:xfrm>
              <a:off x="1131184" y="4798899"/>
              <a:ext cx="648757" cy="1258457"/>
              <a:chOff x="1131184" y="4798899"/>
              <a:chExt cx="648757" cy="1258457"/>
            </a:xfrm>
          </p:grpSpPr>
          <p:sp>
            <p:nvSpPr>
              <p:cNvPr id="292" name="Freeform 686"/>
              <p:cNvSpPr>
                <a:spLocks noChangeAspect="1"/>
              </p:cNvSpPr>
              <p:nvPr/>
            </p:nvSpPr>
            <p:spPr bwMode="gray">
              <a:xfrm>
                <a:off x="1345717" y="5225949"/>
                <a:ext cx="152649" cy="129972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3" name="Freeform 687"/>
              <p:cNvSpPr>
                <a:spLocks noChangeAspect="1"/>
              </p:cNvSpPr>
              <p:nvPr/>
            </p:nvSpPr>
            <p:spPr bwMode="gray">
              <a:xfrm>
                <a:off x="1260110" y="5349732"/>
                <a:ext cx="63947" cy="71175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4" name="Freeform 688"/>
              <p:cNvSpPr>
                <a:spLocks noChangeAspect="1"/>
              </p:cNvSpPr>
              <p:nvPr/>
            </p:nvSpPr>
            <p:spPr bwMode="gray">
              <a:xfrm>
                <a:off x="1465361" y="5584919"/>
                <a:ext cx="94890" cy="101089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5" name="Freeform 691"/>
              <p:cNvSpPr>
                <a:spLocks noChangeAspect="1"/>
              </p:cNvSpPr>
              <p:nvPr/>
            </p:nvSpPr>
            <p:spPr bwMode="gray">
              <a:xfrm>
                <a:off x="1605632" y="5359016"/>
                <a:ext cx="6188" cy="515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6" name="Freeform 692"/>
              <p:cNvSpPr>
                <a:spLocks noChangeAspect="1"/>
              </p:cNvSpPr>
              <p:nvPr/>
            </p:nvSpPr>
            <p:spPr bwMode="gray">
              <a:xfrm>
                <a:off x="1612852" y="5364173"/>
                <a:ext cx="4126" cy="2063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7" name="Freeform 693"/>
              <p:cNvSpPr>
                <a:spLocks noChangeAspect="1"/>
              </p:cNvSpPr>
              <p:nvPr/>
            </p:nvSpPr>
            <p:spPr bwMode="gray">
              <a:xfrm>
                <a:off x="1603570" y="5366236"/>
                <a:ext cx="23722" cy="17536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8" name="Freeform 694"/>
              <p:cNvSpPr>
                <a:spLocks noChangeAspect="1"/>
              </p:cNvSpPr>
              <p:nvPr/>
            </p:nvSpPr>
            <p:spPr bwMode="gray">
              <a:xfrm>
                <a:off x="1596350" y="5364173"/>
                <a:ext cx="7220" cy="8252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9" name="Freeform 695"/>
              <p:cNvSpPr>
                <a:spLocks noChangeAspect="1"/>
              </p:cNvSpPr>
              <p:nvPr/>
            </p:nvSpPr>
            <p:spPr bwMode="gray">
              <a:xfrm>
                <a:off x="1608727" y="5359016"/>
                <a:ext cx="1031" cy="103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0" name="Freeform 696"/>
              <p:cNvSpPr>
                <a:spLocks noChangeAspect="1"/>
              </p:cNvSpPr>
              <p:nvPr/>
            </p:nvSpPr>
            <p:spPr bwMode="gray">
              <a:xfrm>
                <a:off x="1604601" y="5364173"/>
                <a:ext cx="2063" cy="103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1" name="Freeform 697"/>
              <p:cNvSpPr>
                <a:spLocks noChangeAspect="1"/>
              </p:cNvSpPr>
              <p:nvPr/>
            </p:nvSpPr>
            <p:spPr bwMode="gray">
              <a:xfrm>
                <a:off x="1339529" y="5305377"/>
                <a:ext cx="440412" cy="462122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2" name="Freeform 698"/>
              <p:cNvSpPr>
                <a:spLocks noChangeAspect="1"/>
              </p:cNvSpPr>
              <p:nvPr/>
            </p:nvSpPr>
            <p:spPr bwMode="gray">
              <a:xfrm>
                <a:off x="1281770" y="5222855"/>
                <a:ext cx="136146" cy="187737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3" name="Freeform 699"/>
              <p:cNvSpPr>
                <a:spLocks noChangeAspect="1"/>
              </p:cNvSpPr>
              <p:nvPr/>
            </p:nvSpPr>
            <p:spPr bwMode="gray">
              <a:xfrm>
                <a:off x="1385942" y="5472483"/>
                <a:ext cx="136146" cy="155760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4" name="Freeform 700"/>
              <p:cNvSpPr>
                <a:spLocks noChangeAspect="1"/>
              </p:cNvSpPr>
              <p:nvPr/>
            </p:nvSpPr>
            <p:spPr bwMode="gray">
              <a:xfrm>
                <a:off x="1512806" y="5719017"/>
                <a:ext cx="60853" cy="64986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5" name="Freeform 701"/>
              <p:cNvSpPr>
                <a:spLocks noChangeAspect="1"/>
              </p:cNvSpPr>
              <p:nvPr/>
            </p:nvSpPr>
            <p:spPr bwMode="gray">
              <a:xfrm>
                <a:off x="1481863" y="5270305"/>
                <a:ext cx="54665" cy="7942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6" name="Freeform 702"/>
              <p:cNvSpPr>
                <a:spLocks noChangeAspect="1"/>
              </p:cNvSpPr>
              <p:nvPr/>
            </p:nvSpPr>
            <p:spPr bwMode="gray">
              <a:xfrm>
                <a:off x="1559219" y="5300219"/>
                <a:ext cx="33005" cy="41261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7" name="Freeform 703"/>
              <p:cNvSpPr>
                <a:spLocks noChangeAspect="1"/>
              </p:cNvSpPr>
              <p:nvPr/>
            </p:nvSpPr>
            <p:spPr bwMode="gray">
              <a:xfrm>
                <a:off x="1254953" y="5365205"/>
                <a:ext cx="141303" cy="207336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8" name="Freeform 704"/>
              <p:cNvSpPr>
                <a:spLocks noChangeAspect="1"/>
              </p:cNvSpPr>
              <p:nvPr/>
            </p:nvSpPr>
            <p:spPr bwMode="gray">
              <a:xfrm>
                <a:off x="1344686" y="5614833"/>
                <a:ext cx="222785" cy="442523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9" name="Freeform 706"/>
              <p:cNvSpPr>
                <a:spLocks noChangeAspect="1"/>
              </p:cNvSpPr>
              <p:nvPr/>
            </p:nvSpPr>
            <p:spPr bwMode="gray">
              <a:xfrm>
                <a:off x="1517963" y="5297124"/>
                <a:ext cx="46413" cy="46418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0" name="Freeform 707"/>
              <p:cNvSpPr>
                <a:spLocks noChangeAspect="1"/>
              </p:cNvSpPr>
              <p:nvPr/>
            </p:nvSpPr>
            <p:spPr bwMode="gray">
              <a:xfrm>
                <a:off x="1417916" y="4798899"/>
                <a:ext cx="2063" cy="309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3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10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lnTo>
                      <a:pt x="2" y="3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1" name="Freeform 708"/>
              <p:cNvSpPr>
                <a:spLocks noChangeAspect="1"/>
              </p:cNvSpPr>
              <p:nvPr/>
            </p:nvSpPr>
            <p:spPr bwMode="gray">
              <a:xfrm>
                <a:off x="1417916" y="4798899"/>
                <a:ext cx="2063" cy="309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3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10" y="1"/>
                  </a:cxn>
                  <a:cxn ang="0">
                    <a:pos x="5" y="0"/>
                  </a:cxn>
                </a:cxnLst>
                <a:rect l="0" t="0" r="r" b="b"/>
                <a:pathLst>
                  <a:path w="10" h="15">
                    <a:moveTo>
                      <a:pt x="5" y="0"/>
                    </a:moveTo>
                    <a:lnTo>
                      <a:pt x="2" y="3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2" name="Freeform 709"/>
              <p:cNvSpPr>
                <a:spLocks noChangeAspect="1"/>
              </p:cNvSpPr>
              <p:nvPr/>
            </p:nvSpPr>
            <p:spPr bwMode="gray">
              <a:xfrm>
                <a:off x="1303429" y="4889673"/>
                <a:ext cx="1031" cy="103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3" name="Freeform 710"/>
              <p:cNvSpPr>
                <a:spLocks noChangeAspect="1"/>
              </p:cNvSpPr>
              <p:nvPr/>
            </p:nvSpPr>
            <p:spPr bwMode="gray">
              <a:xfrm>
                <a:off x="1302398" y="4887610"/>
                <a:ext cx="1031" cy="103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6"/>
                  </a:cxn>
                  <a:cxn ang="0">
                    <a:pos x="3" y="2"/>
                  </a:cxn>
                </a:cxnLst>
                <a:rect l="0" t="0" r="r" b="b"/>
                <a:pathLst>
                  <a:path w="5" h="6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4" name="Freeform 712"/>
              <p:cNvSpPr>
                <a:spLocks noChangeAspect="1"/>
              </p:cNvSpPr>
              <p:nvPr/>
            </p:nvSpPr>
            <p:spPr bwMode="gray">
              <a:xfrm>
                <a:off x="1183786" y="5192940"/>
                <a:ext cx="48476" cy="48482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06" y="11"/>
                  </a:cxn>
                  <a:cxn ang="0">
                    <a:pos x="187" y="16"/>
                  </a:cxn>
                  <a:cxn ang="0">
                    <a:pos x="163" y="21"/>
                  </a:cxn>
                  <a:cxn ang="0">
                    <a:pos x="156" y="14"/>
                  </a:cxn>
                  <a:cxn ang="0">
                    <a:pos x="149" y="16"/>
                  </a:cxn>
                  <a:cxn ang="0">
                    <a:pos x="143" y="18"/>
                  </a:cxn>
                  <a:cxn ang="0">
                    <a:pos x="136" y="38"/>
                  </a:cxn>
                  <a:cxn ang="0">
                    <a:pos x="123" y="43"/>
                  </a:cxn>
                  <a:cxn ang="0">
                    <a:pos x="117" y="50"/>
                  </a:cxn>
                  <a:cxn ang="0">
                    <a:pos x="110" y="58"/>
                  </a:cxn>
                  <a:cxn ang="0">
                    <a:pos x="101" y="61"/>
                  </a:cxn>
                  <a:cxn ang="0">
                    <a:pos x="93" y="63"/>
                  </a:cxn>
                  <a:cxn ang="0">
                    <a:pos x="78" y="54"/>
                  </a:cxn>
                  <a:cxn ang="0">
                    <a:pos x="68" y="72"/>
                  </a:cxn>
                  <a:cxn ang="0">
                    <a:pos x="46" y="72"/>
                  </a:cxn>
                  <a:cxn ang="0">
                    <a:pos x="43" y="95"/>
                  </a:cxn>
                  <a:cxn ang="0">
                    <a:pos x="35" y="101"/>
                  </a:cxn>
                  <a:cxn ang="0">
                    <a:pos x="29" y="111"/>
                  </a:cxn>
                  <a:cxn ang="0">
                    <a:pos x="2" y="112"/>
                  </a:cxn>
                  <a:cxn ang="0">
                    <a:pos x="2" y="120"/>
                  </a:cxn>
                  <a:cxn ang="0">
                    <a:pos x="20" y="141"/>
                  </a:cxn>
                  <a:cxn ang="0">
                    <a:pos x="57" y="181"/>
                  </a:cxn>
                  <a:cxn ang="0">
                    <a:pos x="70" y="194"/>
                  </a:cxn>
                  <a:cxn ang="0">
                    <a:pos x="95" y="211"/>
                  </a:cxn>
                  <a:cxn ang="0">
                    <a:pos x="98" y="221"/>
                  </a:cxn>
                  <a:cxn ang="0">
                    <a:pos x="105" y="215"/>
                  </a:cxn>
                  <a:cxn ang="0">
                    <a:pos x="120" y="220"/>
                  </a:cxn>
                  <a:cxn ang="0">
                    <a:pos x="152" y="226"/>
                  </a:cxn>
                  <a:cxn ang="0">
                    <a:pos x="165" y="224"/>
                  </a:cxn>
                  <a:cxn ang="0">
                    <a:pos x="182" y="235"/>
                  </a:cxn>
                  <a:cxn ang="0">
                    <a:pos x="197" y="236"/>
                  </a:cxn>
                  <a:cxn ang="0">
                    <a:pos x="214" y="231"/>
                  </a:cxn>
                  <a:cxn ang="0">
                    <a:pos x="212" y="224"/>
                  </a:cxn>
                  <a:cxn ang="0">
                    <a:pos x="204" y="200"/>
                  </a:cxn>
                  <a:cxn ang="0">
                    <a:pos x="212" y="181"/>
                  </a:cxn>
                  <a:cxn ang="0">
                    <a:pos x="219" y="117"/>
                  </a:cxn>
                  <a:cxn ang="0">
                    <a:pos x="231" y="43"/>
                  </a:cxn>
                  <a:cxn ang="0">
                    <a:pos x="234" y="0"/>
                  </a:cxn>
                </a:cxnLst>
                <a:rect l="0" t="0" r="r" b="b"/>
                <a:pathLst>
                  <a:path w="234" h="236">
                    <a:moveTo>
                      <a:pt x="234" y="0"/>
                    </a:moveTo>
                    <a:lnTo>
                      <a:pt x="223" y="0"/>
                    </a:lnTo>
                    <a:lnTo>
                      <a:pt x="209" y="6"/>
                    </a:lnTo>
                    <a:lnTo>
                      <a:pt x="206" y="11"/>
                    </a:lnTo>
                    <a:lnTo>
                      <a:pt x="197" y="16"/>
                    </a:lnTo>
                    <a:lnTo>
                      <a:pt x="187" y="16"/>
                    </a:lnTo>
                    <a:lnTo>
                      <a:pt x="180" y="21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6" y="14"/>
                    </a:lnTo>
                    <a:lnTo>
                      <a:pt x="150" y="12"/>
                    </a:lnTo>
                    <a:lnTo>
                      <a:pt x="149" y="16"/>
                    </a:lnTo>
                    <a:lnTo>
                      <a:pt x="147" y="17"/>
                    </a:lnTo>
                    <a:lnTo>
                      <a:pt x="143" y="18"/>
                    </a:lnTo>
                    <a:lnTo>
                      <a:pt x="139" y="25"/>
                    </a:lnTo>
                    <a:lnTo>
                      <a:pt x="136" y="38"/>
                    </a:lnTo>
                    <a:lnTo>
                      <a:pt x="133" y="41"/>
                    </a:lnTo>
                    <a:lnTo>
                      <a:pt x="123" y="43"/>
                    </a:lnTo>
                    <a:lnTo>
                      <a:pt x="118" y="48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10" y="58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5" y="57"/>
                    </a:lnTo>
                    <a:lnTo>
                      <a:pt x="78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51" y="74"/>
                    </a:lnTo>
                    <a:lnTo>
                      <a:pt x="46" y="72"/>
                    </a:lnTo>
                    <a:lnTo>
                      <a:pt x="43" y="80"/>
                    </a:lnTo>
                    <a:lnTo>
                      <a:pt x="43" y="95"/>
                    </a:lnTo>
                    <a:lnTo>
                      <a:pt x="41" y="96"/>
                    </a:lnTo>
                    <a:lnTo>
                      <a:pt x="35" y="101"/>
                    </a:lnTo>
                    <a:lnTo>
                      <a:pt x="32" y="108"/>
                    </a:lnTo>
                    <a:lnTo>
                      <a:pt x="29" y="111"/>
                    </a:lnTo>
                    <a:lnTo>
                      <a:pt x="12" y="112"/>
                    </a:lnTo>
                    <a:lnTo>
                      <a:pt x="2" y="112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16" y="136"/>
                    </a:lnTo>
                    <a:lnTo>
                      <a:pt x="20" y="141"/>
                    </a:lnTo>
                    <a:lnTo>
                      <a:pt x="42" y="162"/>
                    </a:lnTo>
                    <a:lnTo>
                      <a:pt x="57" y="181"/>
                    </a:lnTo>
                    <a:lnTo>
                      <a:pt x="66" y="189"/>
                    </a:lnTo>
                    <a:lnTo>
                      <a:pt x="70" y="194"/>
                    </a:lnTo>
                    <a:lnTo>
                      <a:pt x="77" y="197"/>
                    </a:lnTo>
                    <a:lnTo>
                      <a:pt x="95" y="211"/>
                    </a:lnTo>
                    <a:lnTo>
                      <a:pt x="98" y="217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5" y="215"/>
                    </a:lnTo>
                    <a:lnTo>
                      <a:pt x="110" y="215"/>
                    </a:lnTo>
                    <a:lnTo>
                      <a:pt x="120" y="220"/>
                    </a:lnTo>
                    <a:lnTo>
                      <a:pt x="143" y="226"/>
                    </a:lnTo>
                    <a:lnTo>
                      <a:pt x="152" y="226"/>
                    </a:lnTo>
                    <a:lnTo>
                      <a:pt x="160" y="224"/>
                    </a:lnTo>
                    <a:lnTo>
                      <a:pt x="165" y="224"/>
                    </a:lnTo>
                    <a:lnTo>
                      <a:pt x="174" y="227"/>
                    </a:lnTo>
                    <a:lnTo>
                      <a:pt x="182" y="235"/>
                    </a:lnTo>
                    <a:lnTo>
                      <a:pt x="187" y="236"/>
                    </a:lnTo>
                    <a:lnTo>
                      <a:pt x="197" y="236"/>
                    </a:lnTo>
                    <a:lnTo>
                      <a:pt x="209" y="233"/>
                    </a:lnTo>
                    <a:lnTo>
                      <a:pt x="214" y="231"/>
                    </a:lnTo>
                    <a:lnTo>
                      <a:pt x="214" y="230"/>
                    </a:lnTo>
                    <a:lnTo>
                      <a:pt x="212" y="224"/>
                    </a:lnTo>
                    <a:lnTo>
                      <a:pt x="204" y="211"/>
                    </a:lnTo>
                    <a:lnTo>
                      <a:pt x="204" y="200"/>
                    </a:lnTo>
                    <a:lnTo>
                      <a:pt x="209" y="190"/>
                    </a:lnTo>
                    <a:lnTo>
                      <a:pt x="212" y="181"/>
                    </a:lnTo>
                    <a:lnTo>
                      <a:pt x="213" y="156"/>
                    </a:lnTo>
                    <a:lnTo>
                      <a:pt x="219" y="117"/>
                    </a:lnTo>
                    <a:lnTo>
                      <a:pt x="219" y="82"/>
                    </a:lnTo>
                    <a:lnTo>
                      <a:pt x="231" y="43"/>
                    </a:lnTo>
                    <a:lnTo>
                      <a:pt x="234" y="2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5" name="Freeform 713"/>
              <p:cNvSpPr>
                <a:spLocks noChangeAspect="1"/>
              </p:cNvSpPr>
              <p:nvPr/>
            </p:nvSpPr>
            <p:spPr bwMode="gray">
              <a:xfrm>
                <a:off x="1235357" y="5254832"/>
                <a:ext cx="66010" cy="2785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6" y="9"/>
                  </a:cxn>
                  <a:cxn ang="0">
                    <a:pos x="16" y="32"/>
                  </a:cxn>
                  <a:cxn ang="0">
                    <a:pos x="10" y="44"/>
                  </a:cxn>
                  <a:cxn ang="0">
                    <a:pos x="1" y="71"/>
                  </a:cxn>
                  <a:cxn ang="0">
                    <a:pos x="7" y="82"/>
                  </a:cxn>
                  <a:cxn ang="0">
                    <a:pos x="22" y="72"/>
                  </a:cxn>
                  <a:cxn ang="0">
                    <a:pos x="58" y="80"/>
                  </a:cxn>
                  <a:cxn ang="0">
                    <a:pos x="75" y="87"/>
                  </a:cxn>
                  <a:cxn ang="0">
                    <a:pos x="92" y="112"/>
                  </a:cxn>
                  <a:cxn ang="0">
                    <a:pos x="109" y="103"/>
                  </a:cxn>
                  <a:cxn ang="0">
                    <a:pos x="117" y="131"/>
                  </a:cxn>
                  <a:cxn ang="0">
                    <a:pos x="135" y="134"/>
                  </a:cxn>
                  <a:cxn ang="0">
                    <a:pos x="157" y="110"/>
                  </a:cxn>
                  <a:cxn ang="0">
                    <a:pos x="139" y="95"/>
                  </a:cxn>
                  <a:cxn ang="0">
                    <a:pos x="140" y="81"/>
                  </a:cxn>
                  <a:cxn ang="0">
                    <a:pos x="160" y="72"/>
                  </a:cxn>
                  <a:cxn ang="0">
                    <a:pos x="187" y="43"/>
                  </a:cxn>
                  <a:cxn ang="0">
                    <a:pos x="201" y="34"/>
                  </a:cxn>
                  <a:cxn ang="0">
                    <a:pos x="222" y="45"/>
                  </a:cxn>
                  <a:cxn ang="0">
                    <a:pos x="260" y="63"/>
                  </a:cxn>
                  <a:cxn ang="0">
                    <a:pos x="273" y="71"/>
                  </a:cxn>
                  <a:cxn ang="0">
                    <a:pos x="258" y="85"/>
                  </a:cxn>
                  <a:cxn ang="0">
                    <a:pos x="261" y="110"/>
                  </a:cxn>
                  <a:cxn ang="0">
                    <a:pos x="281" y="128"/>
                  </a:cxn>
                  <a:cxn ang="0">
                    <a:pos x="290" y="109"/>
                  </a:cxn>
                  <a:cxn ang="0">
                    <a:pos x="302" y="109"/>
                  </a:cxn>
                  <a:cxn ang="0">
                    <a:pos x="318" y="87"/>
                  </a:cxn>
                  <a:cxn ang="0">
                    <a:pos x="313" y="77"/>
                  </a:cxn>
                  <a:cxn ang="0">
                    <a:pos x="304" y="66"/>
                  </a:cxn>
                  <a:cxn ang="0">
                    <a:pos x="297" y="48"/>
                  </a:cxn>
                  <a:cxn ang="0">
                    <a:pos x="266" y="18"/>
                  </a:cxn>
                  <a:cxn ang="0">
                    <a:pos x="231" y="11"/>
                  </a:cxn>
                  <a:cxn ang="0">
                    <a:pos x="189" y="1"/>
                  </a:cxn>
                  <a:cxn ang="0">
                    <a:pos x="176" y="11"/>
                  </a:cxn>
                  <a:cxn ang="0">
                    <a:pos x="164" y="31"/>
                  </a:cxn>
                  <a:cxn ang="0">
                    <a:pos x="156" y="20"/>
                  </a:cxn>
                  <a:cxn ang="0">
                    <a:pos x="118" y="36"/>
                  </a:cxn>
                  <a:cxn ang="0">
                    <a:pos x="101" y="44"/>
                  </a:cxn>
                  <a:cxn ang="0">
                    <a:pos x="71" y="34"/>
                  </a:cxn>
                  <a:cxn ang="0">
                    <a:pos x="45" y="23"/>
                  </a:cxn>
                  <a:cxn ang="0">
                    <a:pos x="35" y="7"/>
                  </a:cxn>
                </a:cxnLst>
                <a:rect l="0" t="0" r="r" b="b"/>
                <a:pathLst>
                  <a:path w="318" h="135">
                    <a:moveTo>
                      <a:pt x="23" y="0"/>
                    </a:move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9"/>
                    </a:lnTo>
                    <a:lnTo>
                      <a:pt x="5" y="23"/>
                    </a:lnTo>
                    <a:lnTo>
                      <a:pt x="12" y="28"/>
                    </a:lnTo>
                    <a:lnTo>
                      <a:pt x="16" y="32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10" y="44"/>
                    </a:lnTo>
                    <a:lnTo>
                      <a:pt x="10" y="56"/>
                    </a:lnTo>
                    <a:lnTo>
                      <a:pt x="8" y="61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10" y="75"/>
                    </a:lnTo>
                    <a:lnTo>
                      <a:pt x="12" y="72"/>
                    </a:lnTo>
                    <a:lnTo>
                      <a:pt x="22" y="72"/>
                    </a:lnTo>
                    <a:lnTo>
                      <a:pt x="40" y="75"/>
                    </a:lnTo>
                    <a:lnTo>
                      <a:pt x="48" y="76"/>
                    </a:lnTo>
                    <a:lnTo>
                      <a:pt x="58" y="80"/>
                    </a:lnTo>
                    <a:lnTo>
                      <a:pt x="67" y="81"/>
                    </a:lnTo>
                    <a:lnTo>
                      <a:pt x="70" y="82"/>
                    </a:lnTo>
                    <a:lnTo>
                      <a:pt x="75" y="87"/>
                    </a:lnTo>
                    <a:lnTo>
                      <a:pt x="78" y="96"/>
                    </a:lnTo>
                    <a:lnTo>
                      <a:pt x="85" y="103"/>
                    </a:lnTo>
                    <a:lnTo>
                      <a:pt x="92" y="112"/>
                    </a:lnTo>
                    <a:lnTo>
                      <a:pt x="98" y="112"/>
                    </a:lnTo>
                    <a:lnTo>
                      <a:pt x="103" y="106"/>
                    </a:lnTo>
                    <a:lnTo>
                      <a:pt x="109" y="103"/>
                    </a:lnTo>
                    <a:lnTo>
                      <a:pt x="113" y="112"/>
                    </a:lnTo>
                    <a:lnTo>
                      <a:pt x="113" y="122"/>
                    </a:lnTo>
                    <a:lnTo>
                      <a:pt x="117" y="131"/>
                    </a:lnTo>
                    <a:lnTo>
                      <a:pt x="118" y="134"/>
                    </a:lnTo>
                    <a:lnTo>
                      <a:pt x="130" y="135"/>
                    </a:lnTo>
                    <a:lnTo>
                      <a:pt x="135" y="134"/>
                    </a:lnTo>
                    <a:lnTo>
                      <a:pt x="152" y="124"/>
                    </a:lnTo>
                    <a:lnTo>
                      <a:pt x="160" y="117"/>
                    </a:lnTo>
                    <a:lnTo>
                      <a:pt x="157" y="110"/>
                    </a:lnTo>
                    <a:lnTo>
                      <a:pt x="152" y="107"/>
                    </a:lnTo>
                    <a:lnTo>
                      <a:pt x="148" y="102"/>
                    </a:lnTo>
                    <a:lnTo>
                      <a:pt x="139" y="95"/>
                    </a:lnTo>
                    <a:lnTo>
                      <a:pt x="137" y="91"/>
                    </a:lnTo>
                    <a:lnTo>
                      <a:pt x="137" y="87"/>
                    </a:lnTo>
                    <a:lnTo>
                      <a:pt x="140" y="81"/>
                    </a:lnTo>
                    <a:lnTo>
                      <a:pt x="148" y="75"/>
                    </a:lnTo>
                    <a:lnTo>
                      <a:pt x="156" y="72"/>
                    </a:lnTo>
                    <a:lnTo>
                      <a:pt x="160" y="72"/>
                    </a:lnTo>
                    <a:lnTo>
                      <a:pt x="168" y="68"/>
                    </a:lnTo>
                    <a:lnTo>
                      <a:pt x="177" y="58"/>
                    </a:lnTo>
                    <a:lnTo>
                      <a:pt x="187" y="43"/>
                    </a:lnTo>
                    <a:lnTo>
                      <a:pt x="189" y="39"/>
                    </a:lnTo>
                    <a:lnTo>
                      <a:pt x="190" y="38"/>
                    </a:lnTo>
                    <a:lnTo>
                      <a:pt x="201" y="34"/>
                    </a:lnTo>
                    <a:lnTo>
                      <a:pt x="205" y="34"/>
                    </a:lnTo>
                    <a:lnTo>
                      <a:pt x="209" y="36"/>
                    </a:lnTo>
                    <a:lnTo>
                      <a:pt x="222" y="45"/>
                    </a:lnTo>
                    <a:lnTo>
                      <a:pt x="241" y="54"/>
                    </a:lnTo>
                    <a:lnTo>
                      <a:pt x="252" y="66"/>
                    </a:lnTo>
                    <a:lnTo>
                      <a:pt x="260" y="63"/>
                    </a:lnTo>
                    <a:lnTo>
                      <a:pt x="266" y="63"/>
                    </a:lnTo>
                    <a:lnTo>
                      <a:pt x="273" y="68"/>
                    </a:lnTo>
                    <a:lnTo>
                      <a:pt x="273" y="71"/>
                    </a:lnTo>
                    <a:lnTo>
                      <a:pt x="269" y="71"/>
                    </a:lnTo>
                    <a:lnTo>
                      <a:pt x="259" y="80"/>
                    </a:lnTo>
                    <a:lnTo>
                      <a:pt x="258" y="85"/>
                    </a:lnTo>
                    <a:lnTo>
                      <a:pt x="257" y="93"/>
                    </a:lnTo>
                    <a:lnTo>
                      <a:pt x="258" y="104"/>
                    </a:lnTo>
                    <a:lnTo>
                      <a:pt x="261" y="110"/>
                    </a:lnTo>
                    <a:lnTo>
                      <a:pt x="273" y="123"/>
                    </a:lnTo>
                    <a:lnTo>
                      <a:pt x="280" y="128"/>
                    </a:lnTo>
                    <a:lnTo>
                      <a:pt x="281" y="128"/>
                    </a:lnTo>
                    <a:lnTo>
                      <a:pt x="281" y="123"/>
                    </a:lnTo>
                    <a:lnTo>
                      <a:pt x="290" y="117"/>
                    </a:lnTo>
                    <a:lnTo>
                      <a:pt x="290" y="109"/>
                    </a:lnTo>
                    <a:lnTo>
                      <a:pt x="293" y="108"/>
                    </a:lnTo>
                    <a:lnTo>
                      <a:pt x="298" y="112"/>
                    </a:lnTo>
                    <a:lnTo>
                      <a:pt x="302" y="109"/>
                    </a:lnTo>
                    <a:lnTo>
                      <a:pt x="312" y="96"/>
                    </a:lnTo>
                    <a:lnTo>
                      <a:pt x="318" y="91"/>
                    </a:lnTo>
                    <a:lnTo>
                      <a:pt x="318" y="87"/>
                    </a:lnTo>
                    <a:lnTo>
                      <a:pt x="314" y="85"/>
                    </a:lnTo>
                    <a:lnTo>
                      <a:pt x="313" y="83"/>
                    </a:lnTo>
                    <a:lnTo>
                      <a:pt x="313" y="77"/>
                    </a:lnTo>
                    <a:lnTo>
                      <a:pt x="309" y="71"/>
                    </a:lnTo>
                    <a:lnTo>
                      <a:pt x="304" y="68"/>
                    </a:lnTo>
                    <a:lnTo>
                      <a:pt x="304" y="66"/>
                    </a:lnTo>
                    <a:lnTo>
                      <a:pt x="306" y="58"/>
                    </a:lnTo>
                    <a:lnTo>
                      <a:pt x="307" y="54"/>
                    </a:lnTo>
                    <a:lnTo>
                      <a:pt x="297" y="48"/>
                    </a:lnTo>
                    <a:lnTo>
                      <a:pt x="287" y="37"/>
                    </a:lnTo>
                    <a:lnTo>
                      <a:pt x="284" y="33"/>
                    </a:lnTo>
                    <a:lnTo>
                      <a:pt x="266" y="18"/>
                    </a:lnTo>
                    <a:lnTo>
                      <a:pt x="257" y="15"/>
                    </a:lnTo>
                    <a:lnTo>
                      <a:pt x="244" y="11"/>
                    </a:lnTo>
                    <a:lnTo>
                      <a:pt x="231" y="11"/>
                    </a:lnTo>
                    <a:lnTo>
                      <a:pt x="218" y="7"/>
                    </a:lnTo>
                    <a:lnTo>
                      <a:pt x="209" y="1"/>
                    </a:lnTo>
                    <a:lnTo>
                      <a:pt x="189" y="1"/>
                    </a:lnTo>
                    <a:lnTo>
                      <a:pt x="184" y="2"/>
                    </a:lnTo>
                    <a:lnTo>
                      <a:pt x="182" y="4"/>
                    </a:lnTo>
                    <a:lnTo>
                      <a:pt x="176" y="11"/>
                    </a:lnTo>
                    <a:lnTo>
                      <a:pt x="174" y="27"/>
                    </a:lnTo>
                    <a:lnTo>
                      <a:pt x="167" y="31"/>
                    </a:lnTo>
                    <a:lnTo>
                      <a:pt x="164" y="31"/>
                    </a:lnTo>
                    <a:lnTo>
                      <a:pt x="164" y="21"/>
                    </a:lnTo>
                    <a:lnTo>
                      <a:pt x="160" y="20"/>
                    </a:lnTo>
                    <a:lnTo>
                      <a:pt x="156" y="20"/>
                    </a:lnTo>
                    <a:lnTo>
                      <a:pt x="137" y="31"/>
                    </a:lnTo>
                    <a:lnTo>
                      <a:pt x="121" y="33"/>
                    </a:lnTo>
                    <a:lnTo>
                      <a:pt x="118" y="36"/>
                    </a:lnTo>
                    <a:lnTo>
                      <a:pt x="110" y="43"/>
                    </a:lnTo>
                    <a:lnTo>
                      <a:pt x="105" y="44"/>
                    </a:lnTo>
                    <a:lnTo>
                      <a:pt x="101" y="44"/>
                    </a:lnTo>
                    <a:lnTo>
                      <a:pt x="92" y="43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48" y="34"/>
                    </a:lnTo>
                    <a:lnTo>
                      <a:pt x="45" y="28"/>
                    </a:lnTo>
                    <a:lnTo>
                      <a:pt x="45" y="23"/>
                    </a:lnTo>
                    <a:lnTo>
                      <a:pt x="39" y="20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27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6" name="Freeform 714"/>
              <p:cNvSpPr>
                <a:spLocks noChangeAspect="1"/>
              </p:cNvSpPr>
              <p:nvPr/>
            </p:nvSpPr>
            <p:spPr bwMode="gray">
              <a:xfrm>
                <a:off x="1131184" y="5159932"/>
                <a:ext cx="44351" cy="48482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39" y="28"/>
                  </a:cxn>
                  <a:cxn ang="0">
                    <a:pos x="63" y="52"/>
                  </a:cxn>
                  <a:cxn ang="0">
                    <a:pos x="82" y="71"/>
                  </a:cxn>
                  <a:cxn ang="0">
                    <a:pos x="95" y="84"/>
                  </a:cxn>
                  <a:cxn ang="0">
                    <a:pos x="93" y="100"/>
                  </a:cxn>
                  <a:cxn ang="0">
                    <a:pos x="69" y="99"/>
                  </a:cxn>
                  <a:cxn ang="0">
                    <a:pos x="16" y="138"/>
                  </a:cxn>
                  <a:cxn ang="0">
                    <a:pos x="9" y="152"/>
                  </a:cxn>
                  <a:cxn ang="0">
                    <a:pos x="5" y="158"/>
                  </a:cxn>
                  <a:cxn ang="0">
                    <a:pos x="6" y="168"/>
                  </a:cxn>
                  <a:cxn ang="0">
                    <a:pos x="2" y="186"/>
                  </a:cxn>
                  <a:cxn ang="0">
                    <a:pos x="2" y="191"/>
                  </a:cxn>
                  <a:cxn ang="0">
                    <a:pos x="9" y="196"/>
                  </a:cxn>
                  <a:cxn ang="0">
                    <a:pos x="17" y="204"/>
                  </a:cxn>
                  <a:cxn ang="0">
                    <a:pos x="37" y="217"/>
                  </a:cxn>
                  <a:cxn ang="0">
                    <a:pos x="55" y="226"/>
                  </a:cxn>
                  <a:cxn ang="0">
                    <a:pos x="86" y="227"/>
                  </a:cxn>
                  <a:cxn ang="0">
                    <a:pos x="112" y="232"/>
                  </a:cxn>
                  <a:cxn ang="0">
                    <a:pos x="119" y="232"/>
                  </a:cxn>
                  <a:cxn ang="0">
                    <a:pos x="134" y="220"/>
                  </a:cxn>
                  <a:cxn ang="0">
                    <a:pos x="145" y="211"/>
                  </a:cxn>
                  <a:cxn ang="0">
                    <a:pos x="149" y="199"/>
                  </a:cxn>
                  <a:cxn ang="0">
                    <a:pos x="155" y="194"/>
                  </a:cxn>
                  <a:cxn ang="0">
                    <a:pos x="165" y="184"/>
                  </a:cxn>
                  <a:cxn ang="0">
                    <a:pos x="163" y="175"/>
                  </a:cxn>
                  <a:cxn ang="0">
                    <a:pos x="162" y="169"/>
                  </a:cxn>
                  <a:cxn ang="0">
                    <a:pos x="172" y="159"/>
                  </a:cxn>
                  <a:cxn ang="0">
                    <a:pos x="177" y="157"/>
                  </a:cxn>
                  <a:cxn ang="0">
                    <a:pos x="208" y="134"/>
                  </a:cxn>
                  <a:cxn ang="0">
                    <a:pos x="212" y="124"/>
                  </a:cxn>
                  <a:cxn ang="0">
                    <a:pos x="211" y="121"/>
                  </a:cxn>
                  <a:cxn ang="0">
                    <a:pos x="209" y="118"/>
                  </a:cxn>
                  <a:cxn ang="0">
                    <a:pos x="195" y="121"/>
                  </a:cxn>
                  <a:cxn ang="0">
                    <a:pos x="187" y="116"/>
                  </a:cxn>
                  <a:cxn ang="0">
                    <a:pos x="184" y="111"/>
                  </a:cxn>
                  <a:cxn ang="0">
                    <a:pos x="163" y="108"/>
                  </a:cxn>
                  <a:cxn ang="0">
                    <a:pos x="166" y="72"/>
                  </a:cxn>
                </a:cxnLst>
                <a:rect l="0" t="0" r="r" b="b"/>
                <a:pathLst>
                  <a:path w="212" h="235">
                    <a:moveTo>
                      <a:pt x="166" y="0"/>
                    </a:moveTo>
                    <a:lnTo>
                      <a:pt x="71" y="1"/>
                    </a:lnTo>
                    <a:lnTo>
                      <a:pt x="71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63" y="52"/>
                    </a:lnTo>
                    <a:lnTo>
                      <a:pt x="79" y="62"/>
                    </a:lnTo>
                    <a:lnTo>
                      <a:pt x="82" y="71"/>
                    </a:lnTo>
                    <a:lnTo>
                      <a:pt x="92" y="79"/>
                    </a:lnTo>
                    <a:lnTo>
                      <a:pt x="95" y="84"/>
                    </a:lnTo>
                    <a:lnTo>
                      <a:pt x="93" y="99"/>
                    </a:lnTo>
                    <a:lnTo>
                      <a:pt x="93" y="100"/>
                    </a:lnTo>
                    <a:lnTo>
                      <a:pt x="92" y="99"/>
                    </a:lnTo>
                    <a:lnTo>
                      <a:pt x="69" y="99"/>
                    </a:lnTo>
                    <a:lnTo>
                      <a:pt x="39" y="102"/>
                    </a:lnTo>
                    <a:lnTo>
                      <a:pt x="16" y="138"/>
                    </a:lnTo>
                    <a:lnTo>
                      <a:pt x="15" y="142"/>
                    </a:lnTo>
                    <a:lnTo>
                      <a:pt x="9" y="152"/>
                    </a:lnTo>
                    <a:lnTo>
                      <a:pt x="6" y="157"/>
                    </a:lnTo>
                    <a:lnTo>
                      <a:pt x="5" y="158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4" y="170"/>
                    </a:lnTo>
                    <a:lnTo>
                      <a:pt x="2" y="186"/>
                    </a:lnTo>
                    <a:lnTo>
                      <a:pt x="0" y="188"/>
                    </a:lnTo>
                    <a:lnTo>
                      <a:pt x="2" y="191"/>
                    </a:lnTo>
                    <a:lnTo>
                      <a:pt x="7" y="195"/>
                    </a:lnTo>
                    <a:lnTo>
                      <a:pt x="9" y="196"/>
                    </a:lnTo>
                    <a:lnTo>
                      <a:pt x="16" y="201"/>
                    </a:lnTo>
                    <a:lnTo>
                      <a:pt x="17" y="204"/>
                    </a:lnTo>
                    <a:lnTo>
                      <a:pt x="31" y="213"/>
                    </a:lnTo>
                    <a:lnTo>
                      <a:pt x="37" y="217"/>
                    </a:lnTo>
                    <a:lnTo>
                      <a:pt x="47" y="222"/>
                    </a:lnTo>
                    <a:lnTo>
                      <a:pt x="55" y="226"/>
                    </a:lnTo>
                    <a:lnTo>
                      <a:pt x="66" y="227"/>
                    </a:lnTo>
                    <a:lnTo>
                      <a:pt x="86" y="227"/>
                    </a:lnTo>
                    <a:lnTo>
                      <a:pt x="96" y="228"/>
                    </a:lnTo>
                    <a:lnTo>
                      <a:pt x="112" y="232"/>
                    </a:lnTo>
                    <a:lnTo>
                      <a:pt x="119" y="235"/>
                    </a:lnTo>
                    <a:lnTo>
                      <a:pt x="119" y="232"/>
                    </a:lnTo>
                    <a:lnTo>
                      <a:pt x="125" y="222"/>
                    </a:lnTo>
                    <a:lnTo>
                      <a:pt x="134" y="220"/>
                    </a:lnTo>
                    <a:lnTo>
                      <a:pt x="138" y="213"/>
                    </a:lnTo>
                    <a:lnTo>
                      <a:pt x="145" y="211"/>
                    </a:lnTo>
                    <a:lnTo>
                      <a:pt x="147" y="206"/>
                    </a:lnTo>
                    <a:lnTo>
                      <a:pt x="149" y="199"/>
                    </a:lnTo>
                    <a:lnTo>
                      <a:pt x="152" y="195"/>
                    </a:lnTo>
                    <a:lnTo>
                      <a:pt x="155" y="194"/>
                    </a:lnTo>
                    <a:lnTo>
                      <a:pt x="156" y="189"/>
                    </a:lnTo>
                    <a:lnTo>
                      <a:pt x="165" y="184"/>
                    </a:lnTo>
                    <a:lnTo>
                      <a:pt x="165" y="180"/>
                    </a:lnTo>
                    <a:lnTo>
                      <a:pt x="163" y="175"/>
                    </a:lnTo>
                    <a:lnTo>
                      <a:pt x="162" y="174"/>
                    </a:lnTo>
                    <a:lnTo>
                      <a:pt x="162" y="169"/>
                    </a:lnTo>
                    <a:lnTo>
                      <a:pt x="163" y="165"/>
                    </a:lnTo>
                    <a:lnTo>
                      <a:pt x="172" y="159"/>
                    </a:lnTo>
                    <a:lnTo>
                      <a:pt x="173" y="158"/>
                    </a:lnTo>
                    <a:lnTo>
                      <a:pt x="177" y="157"/>
                    </a:lnTo>
                    <a:lnTo>
                      <a:pt x="189" y="146"/>
                    </a:lnTo>
                    <a:lnTo>
                      <a:pt x="208" y="134"/>
                    </a:lnTo>
                    <a:lnTo>
                      <a:pt x="211" y="127"/>
                    </a:lnTo>
                    <a:lnTo>
                      <a:pt x="212" y="124"/>
                    </a:lnTo>
                    <a:lnTo>
                      <a:pt x="212" y="121"/>
                    </a:lnTo>
                    <a:lnTo>
                      <a:pt x="211" y="121"/>
                    </a:lnTo>
                    <a:lnTo>
                      <a:pt x="210" y="121"/>
                    </a:lnTo>
                    <a:lnTo>
                      <a:pt x="209" y="118"/>
                    </a:lnTo>
                    <a:lnTo>
                      <a:pt x="203" y="116"/>
                    </a:lnTo>
                    <a:lnTo>
                      <a:pt x="195" y="121"/>
                    </a:lnTo>
                    <a:lnTo>
                      <a:pt x="193" y="121"/>
                    </a:lnTo>
                    <a:lnTo>
                      <a:pt x="187" y="116"/>
                    </a:lnTo>
                    <a:lnTo>
                      <a:pt x="183" y="110"/>
                    </a:lnTo>
                    <a:lnTo>
                      <a:pt x="184" y="111"/>
                    </a:lnTo>
                    <a:lnTo>
                      <a:pt x="172" y="110"/>
                    </a:lnTo>
                    <a:lnTo>
                      <a:pt x="163" y="108"/>
                    </a:lnTo>
                    <a:lnTo>
                      <a:pt x="163" y="107"/>
                    </a:lnTo>
                    <a:lnTo>
                      <a:pt x="166" y="7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7" name="Freeform 715"/>
              <p:cNvSpPr>
                <a:spLocks noChangeAspect="1"/>
              </p:cNvSpPr>
              <p:nvPr/>
            </p:nvSpPr>
            <p:spPr bwMode="gray">
              <a:xfrm>
                <a:off x="1165221" y="5152711"/>
                <a:ext cx="12377" cy="29914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1" y="0"/>
                  </a:cxn>
                  <a:cxn ang="0">
                    <a:pos x="36" y="3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3" y="34"/>
                  </a:cxn>
                  <a:cxn ang="0">
                    <a:pos x="3" y="106"/>
                  </a:cxn>
                  <a:cxn ang="0">
                    <a:pos x="2" y="141"/>
                  </a:cxn>
                  <a:cxn ang="0">
                    <a:pos x="0" y="142"/>
                  </a:cxn>
                  <a:cxn ang="0">
                    <a:pos x="9" y="144"/>
                  </a:cxn>
                  <a:cxn ang="0">
                    <a:pos x="21" y="145"/>
                  </a:cxn>
                  <a:cxn ang="0">
                    <a:pos x="20" y="144"/>
                  </a:cxn>
                  <a:cxn ang="0">
                    <a:pos x="20" y="136"/>
                  </a:cxn>
                  <a:cxn ang="0">
                    <a:pos x="21" y="132"/>
                  </a:cxn>
                  <a:cxn ang="0">
                    <a:pos x="27" y="126"/>
                  </a:cxn>
                  <a:cxn ang="0">
                    <a:pos x="38" y="118"/>
                  </a:cxn>
                  <a:cxn ang="0">
                    <a:pos x="45" y="110"/>
                  </a:cxn>
                  <a:cxn ang="0">
                    <a:pos x="47" y="102"/>
                  </a:cxn>
                  <a:cxn ang="0">
                    <a:pos x="48" y="102"/>
                  </a:cxn>
                  <a:cxn ang="0">
                    <a:pos x="51" y="89"/>
                  </a:cxn>
                  <a:cxn ang="0">
                    <a:pos x="52" y="77"/>
                  </a:cxn>
                  <a:cxn ang="0">
                    <a:pos x="51" y="56"/>
                  </a:cxn>
                  <a:cxn ang="0">
                    <a:pos x="53" y="41"/>
                  </a:cxn>
                  <a:cxn ang="0">
                    <a:pos x="57" y="28"/>
                  </a:cxn>
                  <a:cxn ang="0">
                    <a:pos x="62" y="18"/>
                  </a:cxn>
                  <a:cxn ang="0">
                    <a:pos x="62" y="13"/>
                  </a:cxn>
                  <a:cxn ang="0">
                    <a:pos x="58" y="8"/>
                  </a:cxn>
                  <a:cxn ang="0">
                    <a:pos x="47" y="3"/>
                  </a:cxn>
                  <a:cxn ang="0">
                    <a:pos x="46" y="2"/>
                  </a:cxn>
                </a:cxnLst>
                <a:rect l="0" t="0" r="r" b="b"/>
                <a:pathLst>
                  <a:path w="62" h="145">
                    <a:moveTo>
                      <a:pt x="46" y="2"/>
                    </a:moveTo>
                    <a:lnTo>
                      <a:pt x="41" y="0"/>
                    </a:lnTo>
                    <a:lnTo>
                      <a:pt x="36" y="3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3" y="34"/>
                    </a:lnTo>
                    <a:lnTo>
                      <a:pt x="3" y="106"/>
                    </a:lnTo>
                    <a:lnTo>
                      <a:pt x="2" y="141"/>
                    </a:lnTo>
                    <a:lnTo>
                      <a:pt x="0" y="142"/>
                    </a:lnTo>
                    <a:lnTo>
                      <a:pt x="9" y="144"/>
                    </a:lnTo>
                    <a:lnTo>
                      <a:pt x="21" y="145"/>
                    </a:lnTo>
                    <a:lnTo>
                      <a:pt x="20" y="144"/>
                    </a:lnTo>
                    <a:lnTo>
                      <a:pt x="20" y="136"/>
                    </a:lnTo>
                    <a:lnTo>
                      <a:pt x="21" y="132"/>
                    </a:lnTo>
                    <a:lnTo>
                      <a:pt x="27" y="126"/>
                    </a:lnTo>
                    <a:lnTo>
                      <a:pt x="38" y="118"/>
                    </a:lnTo>
                    <a:lnTo>
                      <a:pt x="45" y="11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1" y="89"/>
                    </a:lnTo>
                    <a:lnTo>
                      <a:pt x="52" y="77"/>
                    </a:lnTo>
                    <a:lnTo>
                      <a:pt x="51" y="56"/>
                    </a:lnTo>
                    <a:lnTo>
                      <a:pt x="53" y="41"/>
                    </a:lnTo>
                    <a:lnTo>
                      <a:pt x="57" y="28"/>
                    </a:lnTo>
                    <a:lnTo>
                      <a:pt x="62" y="18"/>
                    </a:lnTo>
                    <a:lnTo>
                      <a:pt x="62" y="13"/>
                    </a:lnTo>
                    <a:lnTo>
                      <a:pt x="58" y="8"/>
                    </a:lnTo>
                    <a:lnTo>
                      <a:pt x="47" y="3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8" name="Freeform 716"/>
              <p:cNvSpPr>
                <a:spLocks noChangeAspect="1"/>
              </p:cNvSpPr>
              <p:nvPr/>
            </p:nvSpPr>
            <p:spPr bwMode="gray">
              <a:xfrm>
                <a:off x="1155938" y="5200161"/>
                <a:ext cx="25785" cy="1444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1" y="4"/>
                  </a:cxn>
                  <a:cxn ang="0">
                    <a:pos x="28" y="11"/>
                  </a:cxn>
                  <a:cxn ang="0">
                    <a:pos x="26" y="16"/>
                  </a:cxn>
                  <a:cxn ang="0">
                    <a:pos x="19" y="18"/>
                  </a:cxn>
                  <a:cxn ang="0">
                    <a:pos x="15" y="25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9" y="48"/>
                  </a:cxn>
                  <a:cxn ang="0">
                    <a:pos x="21" y="53"/>
                  </a:cxn>
                  <a:cxn ang="0">
                    <a:pos x="36" y="55"/>
                  </a:cxn>
                  <a:cxn ang="0">
                    <a:pos x="46" y="56"/>
                  </a:cxn>
                  <a:cxn ang="0">
                    <a:pos x="58" y="65"/>
                  </a:cxn>
                  <a:cxn ang="0">
                    <a:pos x="76" y="70"/>
                  </a:cxn>
                  <a:cxn ang="0">
                    <a:pos x="103" y="71"/>
                  </a:cxn>
                  <a:cxn ang="0">
                    <a:pos x="120" y="64"/>
                  </a:cxn>
                  <a:cxn ang="0">
                    <a:pos x="125" y="59"/>
                  </a:cxn>
                  <a:cxn ang="0">
                    <a:pos x="123" y="56"/>
                  </a:cxn>
                  <a:cxn ang="0">
                    <a:pos x="123" y="38"/>
                  </a:cxn>
                  <a:cxn ang="0">
                    <a:pos x="123" y="37"/>
                  </a:cxn>
                  <a:cxn ang="0">
                    <a:pos x="118" y="32"/>
                  </a:cxn>
                  <a:cxn ang="0">
                    <a:pos x="109" y="29"/>
                  </a:cxn>
                  <a:cxn ang="0">
                    <a:pos x="107" y="27"/>
                  </a:cxn>
                  <a:cxn ang="0">
                    <a:pos x="100" y="28"/>
                  </a:cxn>
                  <a:cxn ang="0">
                    <a:pos x="95" y="33"/>
                  </a:cxn>
                  <a:cxn ang="0">
                    <a:pos x="90" y="33"/>
                  </a:cxn>
                  <a:cxn ang="0">
                    <a:pos x="85" y="31"/>
                  </a:cxn>
                  <a:cxn ang="0">
                    <a:pos x="82" y="28"/>
                  </a:cxn>
                  <a:cxn ang="0">
                    <a:pos x="82" y="26"/>
                  </a:cxn>
                  <a:cxn ang="0">
                    <a:pos x="75" y="26"/>
                  </a:cxn>
                  <a:cxn ang="0">
                    <a:pos x="73" y="23"/>
                  </a:cxn>
                  <a:cxn ang="0">
                    <a:pos x="71" y="20"/>
                  </a:cxn>
                  <a:cxn ang="0">
                    <a:pos x="66" y="20"/>
                  </a:cxn>
                  <a:cxn ang="0">
                    <a:pos x="59" y="15"/>
                  </a:cxn>
                  <a:cxn ang="0">
                    <a:pos x="57" y="10"/>
                  </a:cxn>
                  <a:cxn ang="0">
                    <a:pos x="52" y="4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rect l="0" t="0" r="r" b="b"/>
                <a:pathLst>
                  <a:path w="125" h="71">
                    <a:moveTo>
                      <a:pt x="33" y="0"/>
                    </a:moveTo>
                    <a:lnTo>
                      <a:pt x="31" y="4"/>
                    </a:lnTo>
                    <a:lnTo>
                      <a:pt x="28" y="11"/>
                    </a:lnTo>
                    <a:lnTo>
                      <a:pt x="26" y="16"/>
                    </a:lnTo>
                    <a:lnTo>
                      <a:pt x="19" y="18"/>
                    </a:lnTo>
                    <a:lnTo>
                      <a:pt x="15" y="25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9" y="48"/>
                    </a:lnTo>
                    <a:lnTo>
                      <a:pt x="21" y="53"/>
                    </a:lnTo>
                    <a:lnTo>
                      <a:pt x="36" y="55"/>
                    </a:lnTo>
                    <a:lnTo>
                      <a:pt x="46" y="56"/>
                    </a:lnTo>
                    <a:lnTo>
                      <a:pt x="58" y="65"/>
                    </a:lnTo>
                    <a:lnTo>
                      <a:pt x="76" y="70"/>
                    </a:lnTo>
                    <a:lnTo>
                      <a:pt x="103" y="71"/>
                    </a:lnTo>
                    <a:lnTo>
                      <a:pt x="120" y="64"/>
                    </a:lnTo>
                    <a:lnTo>
                      <a:pt x="125" y="59"/>
                    </a:lnTo>
                    <a:lnTo>
                      <a:pt x="123" y="56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0" y="28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85" y="31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75" y="26"/>
                    </a:lnTo>
                    <a:lnTo>
                      <a:pt x="73" y="23"/>
                    </a:lnTo>
                    <a:lnTo>
                      <a:pt x="71" y="20"/>
                    </a:lnTo>
                    <a:lnTo>
                      <a:pt x="66" y="20"/>
                    </a:lnTo>
                    <a:lnTo>
                      <a:pt x="59" y="15"/>
                    </a:lnTo>
                    <a:lnTo>
                      <a:pt x="57" y="10"/>
                    </a:lnTo>
                    <a:lnTo>
                      <a:pt x="52" y="4"/>
                    </a:lnTo>
                    <a:lnTo>
                      <a:pt x="3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9" name="Freeform 717"/>
              <p:cNvSpPr>
                <a:spLocks noChangeAspect="1"/>
              </p:cNvSpPr>
              <p:nvPr/>
            </p:nvSpPr>
            <p:spPr bwMode="gray">
              <a:xfrm>
                <a:off x="1203383" y="5237296"/>
                <a:ext cx="37131" cy="33009"/>
              </a:xfrm>
              <a:custGeom>
                <a:avLst/>
                <a:gdLst/>
                <a:ahLst/>
                <a:cxnLst>
                  <a:cxn ang="0">
                    <a:pos x="118" y="18"/>
                  </a:cxn>
                  <a:cxn ang="0">
                    <a:pos x="94" y="21"/>
                  </a:cxn>
                  <a:cxn ang="0">
                    <a:pos x="81" y="12"/>
                  </a:cxn>
                  <a:cxn ang="0">
                    <a:pos x="67" y="9"/>
                  </a:cxn>
                  <a:cxn ang="0">
                    <a:pos x="50" y="11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6" y="21"/>
                  </a:cxn>
                  <a:cxn ang="0">
                    <a:pos x="2" y="36"/>
                  </a:cxn>
                  <a:cxn ang="0">
                    <a:pos x="3" y="53"/>
                  </a:cxn>
                  <a:cxn ang="0">
                    <a:pos x="11" y="66"/>
                  </a:cxn>
                  <a:cxn ang="0">
                    <a:pos x="23" y="71"/>
                  </a:cxn>
                  <a:cxn ang="0">
                    <a:pos x="39" y="82"/>
                  </a:cxn>
                  <a:cxn ang="0">
                    <a:pos x="45" y="85"/>
                  </a:cxn>
                  <a:cxn ang="0">
                    <a:pos x="49" y="69"/>
                  </a:cxn>
                  <a:cxn ang="0">
                    <a:pos x="39" y="61"/>
                  </a:cxn>
                  <a:cxn ang="0">
                    <a:pos x="51" y="60"/>
                  </a:cxn>
                  <a:cxn ang="0">
                    <a:pos x="65" y="77"/>
                  </a:cxn>
                  <a:cxn ang="0">
                    <a:pos x="76" y="92"/>
                  </a:cxn>
                  <a:cxn ang="0">
                    <a:pos x="106" y="104"/>
                  </a:cxn>
                  <a:cxn ang="0">
                    <a:pos x="121" y="142"/>
                  </a:cxn>
                  <a:cxn ang="0">
                    <a:pos x="130" y="149"/>
                  </a:cxn>
                  <a:cxn ang="0">
                    <a:pos x="141" y="150"/>
                  </a:cxn>
                  <a:cxn ang="0">
                    <a:pos x="140" y="136"/>
                  </a:cxn>
                  <a:cxn ang="0">
                    <a:pos x="145" y="139"/>
                  </a:cxn>
                  <a:cxn ang="0">
                    <a:pos x="154" y="156"/>
                  </a:cxn>
                  <a:cxn ang="0">
                    <a:pos x="158" y="157"/>
                  </a:cxn>
                  <a:cxn ang="0">
                    <a:pos x="168" y="142"/>
                  </a:cxn>
                  <a:cxn ang="0">
                    <a:pos x="168" y="126"/>
                  </a:cxn>
                  <a:cxn ang="0">
                    <a:pos x="173" y="118"/>
                  </a:cxn>
                  <a:cxn ang="0">
                    <a:pos x="162" y="109"/>
                  </a:cxn>
                  <a:cxn ang="0">
                    <a:pos x="170" y="86"/>
                  </a:cxn>
                  <a:cxn ang="0">
                    <a:pos x="176" y="87"/>
                  </a:cxn>
                  <a:cxn ang="0">
                    <a:pos x="180" y="86"/>
                  </a:cxn>
                  <a:cxn ang="0">
                    <a:pos x="161" y="72"/>
                  </a:cxn>
                  <a:cxn ang="0">
                    <a:pos x="133" y="43"/>
                  </a:cxn>
                  <a:cxn ang="0">
                    <a:pos x="125" y="25"/>
                  </a:cxn>
                  <a:cxn ang="0">
                    <a:pos x="121" y="16"/>
                  </a:cxn>
                </a:cxnLst>
                <a:rect l="0" t="0" r="r" b="b"/>
                <a:pathLst>
                  <a:path w="180" h="157">
                    <a:moveTo>
                      <a:pt x="121" y="16"/>
                    </a:moveTo>
                    <a:lnTo>
                      <a:pt x="118" y="18"/>
                    </a:lnTo>
                    <a:lnTo>
                      <a:pt x="104" y="21"/>
                    </a:lnTo>
                    <a:lnTo>
                      <a:pt x="94" y="21"/>
                    </a:lnTo>
                    <a:lnTo>
                      <a:pt x="89" y="20"/>
                    </a:lnTo>
                    <a:lnTo>
                      <a:pt x="81" y="12"/>
                    </a:lnTo>
                    <a:lnTo>
                      <a:pt x="72" y="9"/>
                    </a:lnTo>
                    <a:lnTo>
                      <a:pt x="67" y="9"/>
                    </a:lnTo>
                    <a:lnTo>
                      <a:pt x="59" y="11"/>
                    </a:lnTo>
                    <a:lnTo>
                      <a:pt x="50" y="11"/>
                    </a:lnTo>
                    <a:lnTo>
                      <a:pt x="27" y="5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2" y="12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1" y="66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33" y="76"/>
                    </a:lnTo>
                    <a:lnTo>
                      <a:pt x="39" y="82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50" y="74"/>
                    </a:lnTo>
                    <a:lnTo>
                      <a:pt x="49" y="69"/>
                    </a:lnTo>
                    <a:lnTo>
                      <a:pt x="40" y="65"/>
                    </a:lnTo>
                    <a:lnTo>
                      <a:pt x="39" y="61"/>
                    </a:lnTo>
                    <a:lnTo>
                      <a:pt x="45" y="59"/>
                    </a:lnTo>
                    <a:lnTo>
                      <a:pt x="51" y="60"/>
                    </a:lnTo>
                    <a:lnTo>
                      <a:pt x="59" y="68"/>
                    </a:lnTo>
                    <a:lnTo>
                      <a:pt x="65" y="77"/>
                    </a:lnTo>
                    <a:lnTo>
                      <a:pt x="68" y="83"/>
                    </a:lnTo>
                    <a:lnTo>
                      <a:pt x="76" y="92"/>
                    </a:lnTo>
                    <a:lnTo>
                      <a:pt x="78" y="92"/>
                    </a:lnTo>
                    <a:lnTo>
                      <a:pt x="106" y="104"/>
                    </a:lnTo>
                    <a:lnTo>
                      <a:pt x="119" y="115"/>
                    </a:lnTo>
                    <a:lnTo>
                      <a:pt x="121" y="142"/>
                    </a:lnTo>
                    <a:lnTo>
                      <a:pt x="122" y="144"/>
                    </a:lnTo>
                    <a:lnTo>
                      <a:pt x="130" y="149"/>
                    </a:lnTo>
                    <a:lnTo>
                      <a:pt x="138" y="151"/>
                    </a:lnTo>
                    <a:lnTo>
                      <a:pt x="141" y="150"/>
                    </a:lnTo>
                    <a:lnTo>
                      <a:pt x="136" y="139"/>
                    </a:lnTo>
                    <a:lnTo>
                      <a:pt x="140" y="136"/>
                    </a:lnTo>
                    <a:lnTo>
                      <a:pt x="141" y="136"/>
                    </a:lnTo>
                    <a:lnTo>
                      <a:pt x="145" y="139"/>
                    </a:lnTo>
                    <a:lnTo>
                      <a:pt x="151" y="145"/>
                    </a:lnTo>
                    <a:lnTo>
                      <a:pt x="154" y="156"/>
                    </a:lnTo>
                    <a:lnTo>
                      <a:pt x="157" y="157"/>
                    </a:lnTo>
                    <a:lnTo>
                      <a:pt x="158" y="157"/>
                    </a:lnTo>
                    <a:lnTo>
                      <a:pt x="165" y="147"/>
                    </a:lnTo>
                    <a:lnTo>
                      <a:pt x="168" y="142"/>
                    </a:lnTo>
                    <a:lnTo>
                      <a:pt x="167" y="130"/>
                    </a:lnTo>
                    <a:lnTo>
                      <a:pt x="168" y="126"/>
                    </a:lnTo>
                    <a:lnTo>
                      <a:pt x="172" y="123"/>
                    </a:lnTo>
                    <a:lnTo>
                      <a:pt x="173" y="118"/>
                    </a:lnTo>
                    <a:lnTo>
                      <a:pt x="169" y="114"/>
                    </a:lnTo>
                    <a:lnTo>
                      <a:pt x="162" y="109"/>
                    </a:lnTo>
                    <a:lnTo>
                      <a:pt x="164" y="95"/>
                    </a:lnTo>
                    <a:lnTo>
                      <a:pt x="170" y="86"/>
                    </a:lnTo>
                    <a:lnTo>
                      <a:pt x="174" y="86"/>
                    </a:lnTo>
                    <a:lnTo>
                      <a:pt x="176" y="87"/>
                    </a:lnTo>
                    <a:lnTo>
                      <a:pt x="179" y="87"/>
                    </a:lnTo>
                    <a:lnTo>
                      <a:pt x="180" y="86"/>
                    </a:lnTo>
                    <a:lnTo>
                      <a:pt x="174" y="81"/>
                    </a:lnTo>
                    <a:lnTo>
                      <a:pt x="161" y="72"/>
                    </a:lnTo>
                    <a:lnTo>
                      <a:pt x="141" y="54"/>
                    </a:lnTo>
                    <a:lnTo>
                      <a:pt x="133" y="43"/>
                    </a:lnTo>
                    <a:lnTo>
                      <a:pt x="127" y="27"/>
                    </a:lnTo>
                    <a:lnTo>
                      <a:pt x="125" y="25"/>
                    </a:lnTo>
                    <a:lnTo>
                      <a:pt x="122" y="16"/>
                    </a:lnTo>
                    <a:lnTo>
                      <a:pt x="121" y="16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0" name="Freeform 718"/>
              <p:cNvSpPr>
                <a:spLocks noChangeAspect="1"/>
              </p:cNvSpPr>
              <p:nvPr/>
            </p:nvSpPr>
            <p:spPr bwMode="gray">
              <a:xfrm>
                <a:off x="1163158" y="5181594"/>
                <a:ext cx="69105" cy="35072"/>
              </a:xfrm>
              <a:custGeom>
                <a:avLst/>
                <a:gdLst/>
                <a:ahLst/>
                <a:cxnLst>
                  <a:cxn ang="0">
                    <a:pos x="326" y="54"/>
                  </a:cxn>
                  <a:cxn ang="0">
                    <a:pos x="309" y="65"/>
                  </a:cxn>
                  <a:cxn ang="0">
                    <a:pos x="290" y="70"/>
                  </a:cxn>
                  <a:cxn ang="0">
                    <a:pos x="266" y="75"/>
                  </a:cxn>
                  <a:cxn ang="0">
                    <a:pos x="259" y="68"/>
                  </a:cxn>
                  <a:cxn ang="0">
                    <a:pos x="252" y="70"/>
                  </a:cxn>
                  <a:cxn ang="0">
                    <a:pos x="246" y="72"/>
                  </a:cxn>
                  <a:cxn ang="0">
                    <a:pos x="239" y="92"/>
                  </a:cxn>
                  <a:cxn ang="0">
                    <a:pos x="226" y="97"/>
                  </a:cxn>
                  <a:cxn ang="0">
                    <a:pos x="220" y="104"/>
                  </a:cxn>
                  <a:cxn ang="0">
                    <a:pos x="213" y="112"/>
                  </a:cxn>
                  <a:cxn ang="0">
                    <a:pos x="205" y="115"/>
                  </a:cxn>
                  <a:cxn ang="0">
                    <a:pos x="196" y="117"/>
                  </a:cxn>
                  <a:cxn ang="0">
                    <a:pos x="181" y="108"/>
                  </a:cxn>
                  <a:cxn ang="0">
                    <a:pos x="171" y="126"/>
                  </a:cxn>
                  <a:cxn ang="0">
                    <a:pos x="149" y="126"/>
                  </a:cxn>
                  <a:cxn ang="0">
                    <a:pos x="148" y="149"/>
                  </a:cxn>
                  <a:cxn ang="0">
                    <a:pos x="139" y="155"/>
                  </a:cxn>
                  <a:cxn ang="0">
                    <a:pos x="132" y="165"/>
                  </a:cxn>
                  <a:cxn ang="0">
                    <a:pos x="115" y="163"/>
                  </a:cxn>
                  <a:cxn ang="0">
                    <a:pos x="107" y="152"/>
                  </a:cxn>
                  <a:cxn ang="0">
                    <a:pos x="99" y="144"/>
                  </a:cxn>
                  <a:cxn ang="0">
                    <a:pos x="90" y="142"/>
                  </a:cxn>
                  <a:cxn ang="0">
                    <a:pos x="90" y="123"/>
                  </a:cxn>
                  <a:cxn ang="0">
                    <a:pos x="76" y="115"/>
                  </a:cxn>
                  <a:cxn ang="0">
                    <a:pos x="67" y="114"/>
                  </a:cxn>
                  <a:cxn ang="0">
                    <a:pos x="57" y="119"/>
                  </a:cxn>
                  <a:cxn ang="0">
                    <a:pos x="49" y="114"/>
                  </a:cxn>
                  <a:cxn ang="0">
                    <a:pos x="42" y="112"/>
                  </a:cxn>
                  <a:cxn ang="0">
                    <a:pos x="38" y="106"/>
                  </a:cxn>
                  <a:cxn ang="0">
                    <a:pos x="26" y="101"/>
                  </a:cxn>
                  <a:cxn ang="0">
                    <a:pos x="19" y="90"/>
                  </a:cxn>
                  <a:cxn ang="0">
                    <a:pos x="0" y="86"/>
                  </a:cxn>
                  <a:cxn ang="0">
                    <a:pos x="5" y="80"/>
                  </a:cxn>
                  <a:cxn ang="0">
                    <a:pos x="13" y="71"/>
                  </a:cxn>
                  <a:cxn ang="0">
                    <a:pos x="10" y="65"/>
                  </a:cxn>
                  <a:cxn ang="0">
                    <a:pos x="11" y="56"/>
                  </a:cxn>
                  <a:cxn ang="0">
                    <a:pos x="21" y="49"/>
                  </a:cxn>
                  <a:cxn ang="0">
                    <a:pos x="38" y="37"/>
                  </a:cxn>
                  <a:cxn ang="0">
                    <a:pos x="59" y="18"/>
                  </a:cxn>
                  <a:cxn ang="0">
                    <a:pos x="74" y="13"/>
                  </a:cxn>
                  <a:cxn ang="0">
                    <a:pos x="92" y="7"/>
                  </a:cxn>
                  <a:cxn ang="0">
                    <a:pos x="124" y="11"/>
                  </a:cxn>
                  <a:cxn ang="0">
                    <a:pos x="166" y="7"/>
                  </a:cxn>
                  <a:cxn ang="0">
                    <a:pos x="183" y="5"/>
                  </a:cxn>
                  <a:cxn ang="0">
                    <a:pos x="199" y="0"/>
                  </a:cxn>
                  <a:cxn ang="0">
                    <a:pos x="209" y="5"/>
                  </a:cxn>
                  <a:cxn ang="0">
                    <a:pos x="231" y="1"/>
                  </a:cxn>
                  <a:cxn ang="0">
                    <a:pos x="245" y="2"/>
                  </a:cxn>
                  <a:cxn ang="0">
                    <a:pos x="271" y="9"/>
                  </a:cxn>
                  <a:cxn ang="0">
                    <a:pos x="293" y="16"/>
                  </a:cxn>
                  <a:cxn ang="0">
                    <a:pos x="327" y="38"/>
                  </a:cxn>
                  <a:cxn ang="0">
                    <a:pos x="337" y="52"/>
                  </a:cxn>
                </a:cxnLst>
                <a:rect l="0" t="0" r="r" b="b"/>
                <a:pathLst>
                  <a:path w="337" h="166">
                    <a:moveTo>
                      <a:pt x="337" y="54"/>
                    </a:moveTo>
                    <a:lnTo>
                      <a:pt x="326" y="54"/>
                    </a:lnTo>
                    <a:lnTo>
                      <a:pt x="312" y="60"/>
                    </a:lnTo>
                    <a:lnTo>
                      <a:pt x="309" y="65"/>
                    </a:lnTo>
                    <a:lnTo>
                      <a:pt x="300" y="70"/>
                    </a:lnTo>
                    <a:lnTo>
                      <a:pt x="290" y="70"/>
                    </a:lnTo>
                    <a:lnTo>
                      <a:pt x="283" y="75"/>
                    </a:lnTo>
                    <a:lnTo>
                      <a:pt x="266" y="75"/>
                    </a:lnTo>
                    <a:lnTo>
                      <a:pt x="263" y="72"/>
                    </a:lnTo>
                    <a:lnTo>
                      <a:pt x="259" y="68"/>
                    </a:lnTo>
                    <a:lnTo>
                      <a:pt x="253" y="66"/>
                    </a:lnTo>
                    <a:lnTo>
                      <a:pt x="252" y="70"/>
                    </a:lnTo>
                    <a:lnTo>
                      <a:pt x="250" y="71"/>
                    </a:lnTo>
                    <a:lnTo>
                      <a:pt x="246" y="72"/>
                    </a:lnTo>
                    <a:lnTo>
                      <a:pt x="242" y="79"/>
                    </a:lnTo>
                    <a:lnTo>
                      <a:pt x="239" y="92"/>
                    </a:lnTo>
                    <a:lnTo>
                      <a:pt x="236" y="95"/>
                    </a:lnTo>
                    <a:lnTo>
                      <a:pt x="226" y="97"/>
                    </a:lnTo>
                    <a:lnTo>
                      <a:pt x="221" y="102"/>
                    </a:lnTo>
                    <a:lnTo>
                      <a:pt x="220" y="104"/>
                    </a:lnTo>
                    <a:lnTo>
                      <a:pt x="216" y="106"/>
                    </a:lnTo>
                    <a:lnTo>
                      <a:pt x="213" y="112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2" y="117"/>
                    </a:lnTo>
                    <a:lnTo>
                      <a:pt x="196" y="117"/>
                    </a:lnTo>
                    <a:lnTo>
                      <a:pt x="188" y="111"/>
                    </a:lnTo>
                    <a:lnTo>
                      <a:pt x="181" y="108"/>
                    </a:lnTo>
                    <a:lnTo>
                      <a:pt x="175" y="118"/>
                    </a:lnTo>
                    <a:lnTo>
                      <a:pt x="171" y="126"/>
                    </a:lnTo>
                    <a:lnTo>
                      <a:pt x="154" y="128"/>
                    </a:lnTo>
                    <a:lnTo>
                      <a:pt x="149" y="126"/>
                    </a:lnTo>
                    <a:lnTo>
                      <a:pt x="146" y="134"/>
                    </a:lnTo>
                    <a:lnTo>
                      <a:pt x="148" y="149"/>
                    </a:lnTo>
                    <a:lnTo>
                      <a:pt x="144" y="150"/>
                    </a:lnTo>
                    <a:lnTo>
                      <a:pt x="139" y="155"/>
                    </a:lnTo>
                    <a:lnTo>
                      <a:pt x="135" y="162"/>
                    </a:lnTo>
                    <a:lnTo>
                      <a:pt x="132" y="165"/>
                    </a:lnTo>
                    <a:lnTo>
                      <a:pt x="115" y="166"/>
                    </a:lnTo>
                    <a:lnTo>
                      <a:pt x="115" y="163"/>
                    </a:lnTo>
                    <a:lnTo>
                      <a:pt x="107" y="156"/>
                    </a:lnTo>
                    <a:lnTo>
                      <a:pt x="107" y="152"/>
                    </a:lnTo>
                    <a:lnTo>
                      <a:pt x="106" y="147"/>
                    </a:lnTo>
                    <a:lnTo>
                      <a:pt x="99" y="144"/>
                    </a:lnTo>
                    <a:lnTo>
                      <a:pt x="92" y="145"/>
                    </a:lnTo>
                    <a:lnTo>
                      <a:pt x="90" y="142"/>
                    </a:lnTo>
                    <a:lnTo>
                      <a:pt x="90" y="124"/>
                    </a:lnTo>
                    <a:lnTo>
                      <a:pt x="90" y="123"/>
                    </a:lnTo>
                    <a:lnTo>
                      <a:pt x="85" y="118"/>
                    </a:lnTo>
                    <a:lnTo>
                      <a:pt x="76" y="115"/>
                    </a:lnTo>
                    <a:lnTo>
                      <a:pt x="74" y="113"/>
                    </a:lnTo>
                    <a:lnTo>
                      <a:pt x="67" y="114"/>
                    </a:lnTo>
                    <a:lnTo>
                      <a:pt x="62" y="119"/>
                    </a:lnTo>
                    <a:lnTo>
                      <a:pt x="57" y="119"/>
                    </a:lnTo>
                    <a:lnTo>
                      <a:pt x="52" y="117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2" y="112"/>
                    </a:lnTo>
                    <a:lnTo>
                      <a:pt x="40" y="109"/>
                    </a:lnTo>
                    <a:lnTo>
                      <a:pt x="38" y="106"/>
                    </a:lnTo>
                    <a:lnTo>
                      <a:pt x="33" y="106"/>
                    </a:lnTo>
                    <a:lnTo>
                      <a:pt x="26" y="101"/>
                    </a:lnTo>
                    <a:lnTo>
                      <a:pt x="24" y="96"/>
                    </a:lnTo>
                    <a:lnTo>
                      <a:pt x="19" y="90"/>
                    </a:lnTo>
                    <a:lnTo>
                      <a:pt x="6" y="90"/>
                    </a:lnTo>
                    <a:lnTo>
                      <a:pt x="0" y="86"/>
                    </a:lnTo>
                    <a:lnTo>
                      <a:pt x="3" y="85"/>
                    </a:lnTo>
                    <a:lnTo>
                      <a:pt x="5" y="80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1" y="66"/>
                    </a:lnTo>
                    <a:lnTo>
                      <a:pt x="10" y="65"/>
                    </a:lnTo>
                    <a:lnTo>
                      <a:pt x="10" y="60"/>
                    </a:lnTo>
                    <a:lnTo>
                      <a:pt x="11" y="56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38" y="37"/>
                    </a:lnTo>
                    <a:lnTo>
                      <a:pt x="56" y="25"/>
                    </a:lnTo>
                    <a:lnTo>
                      <a:pt x="59" y="18"/>
                    </a:lnTo>
                    <a:lnTo>
                      <a:pt x="60" y="15"/>
                    </a:lnTo>
                    <a:lnTo>
                      <a:pt x="74" y="13"/>
                    </a:lnTo>
                    <a:lnTo>
                      <a:pt x="85" y="9"/>
                    </a:lnTo>
                    <a:lnTo>
                      <a:pt x="92" y="7"/>
                    </a:lnTo>
                    <a:lnTo>
                      <a:pt x="110" y="9"/>
                    </a:lnTo>
                    <a:lnTo>
                      <a:pt x="124" y="11"/>
                    </a:lnTo>
                    <a:lnTo>
                      <a:pt x="148" y="11"/>
                    </a:lnTo>
                    <a:lnTo>
                      <a:pt x="166" y="7"/>
                    </a:lnTo>
                    <a:lnTo>
                      <a:pt x="178" y="6"/>
                    </a:lnTo>
                    <a:lnTo>
                      <a:pt x="183" y="5"/>
                    </a:lnTo>
                    <a:lnTo>
                      <a:pt x="188" y="1"/>
                    </a:lnTo>
                    <a:lnTo>
                      <a:pt x="199" y="0"/>
                    </a:lnTo>
                    <a:lnTo>
                      <a:pt x="207" y="2"/>
                    </a:lnTo>
                    <a:lnTo>
                      <a:pt x="209" y="5"/>
                    </a:lnTo>
                    <a:lnTo>
                      <a:pt x="223" y="5"/>
                    </a:lnTo>
                    <a:lnTo>
                      <a:pt x="231" y="1"/>
                    </a:lnTo>
                    <a:lnTo>
                      <a:pt x="240" y="1"/>
                    </a:lnTo>
                    <a:lnTo>
                      <a:pt x="245" y="2"/>
                    </a:lnTo>
                    <a:lnTo>
                      <a:pt x="257" y="9"/>
                    </a:lnTo>
                    <a:lnTo>
                      <a:pt x="271" y="9"/>
                    </a:lnTo>
                    <a:lnTo>
                      <a:pt x="283" y="11"/>
                    </a:lnTo>
                    <a:lnTo>
                      <a:pt x="293" y="16"/>
                    </a:lnTo>
                    <a:lnTo>
                      <a:pt x="304" y="27"/>
                    </a:lnTo>
                    <a:lnTo>
                      <a:pt x="327" y="38"/>
                    </a:lnTo>
                    <a:lnTo>
                      <a:pt x="332" y="43"/>
                    </a:lnTo>
                    <a:lnTo>
                      <a:pt x="337" y="52"/>
                    </a:lnTo>
                    <a:lnTo>
                      <a:pt x="337" y="5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1" name="Freeform 720"/>
              <p:cNvSpPr>
                <a:spLocks noChangeAspect="1"/>
              </p:cNvSpPr>
              <p:nvPr/>
            </p:nvSpPr>
            <p:spPr bwMode="gray">
              <a:xfrm>
                <a:off x="1362219" y="5135176"/>
                <a:ext cx="39194" cy="2681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20" y="0"/>
                  </a:cxn>
                  <a:cxn ang="0">
                    <a:pos x="60" y="1"/>
                  </a:cxn>
                  <a:cxn ang="0">
                    <a:pos x="89" y="13"/>
                  </a:cxn>
                  <a:cxn ang="0">
                    <a:pos x="108" y="20"/>
                  </a:cxn>
                  <a:cxn ang="0">
                    <a:pos x="113" y="32"/>
                  </a:cxn>
                  <a:cxn ang="0">
                    <a:pos x="141" y="33"/>
                  </a:cxn>
                  <a:cxn ang="0">
                    <a:pos x="145" y="39"/>
                  </a:cxn>
                  <a:cxn ang="0">
                    <a:pos x="127" y="43"/>
                  </a:cxn>
                  <a:cxn ang="0">
                    <a:pos x="140" y="52"/>
                  </a:cxn>
                  <a:cxn ang="0">
                    <a:pos x="172" y="59"/>
                  </a:cxn>
                  <a:cxn ang="0">
                    <a:pos x="189" y="70"/>
                  </a:cxn>
                  <a:cxn ang="0">
                    <a:pos x="189" y="81"/>
                  </a:cxn>
                  <a:cxn ang="0">
                    <a:pos x="176" y="96"/>
                  </a:cxn>
                  <a:cxn ang="0">
                    <a:pos x="164" y="91"/>
                  </a:cxn>
                  <a:cxn ang="0">
                    <a:pos x="124" y="85"/>
                  </a:cxn>
                  <a:cxn ang="0">
                    <a:pos x="97" y="91"/>
                  </a:cxn>
                  <a:cxn ang="0">
                    <a:pos x="92" y="97"/>
                  </a:cxn>
                  <a:cxn ang="0">
                    <a:pos x="71" y="103"/>
                  </a:cxn>
                  <a:cxn ang="0">
                    <a:pos x="65" y="88"/>
                  </a:cxn>
                  <a:cxn ang="0">
                    <a:pos x="51" y="91"/>
                  </a:cxn>
                  <a:cxn ang="0">
                    <a:pos x="41" y="102"/>
                  </a:cxn>
                  <a:cxn ang="0">
                    <a:pos x="30" y="118"/>
                  </a:cxn>
                  <a:cxn ang="0">
                    <a:pos x="19" y="130"/>
                  </a:cxn>
                  <a:cxn ang="0">
                    <a:pos x="16" y="128"/>
                  </a:cxn>
                  <a:cxn ang="0">
                    <a:pos x="7" y="122"/>
                  </a:cxn>
                  <a:cxn ang="0">
                    <a:pos x="5" y="108"/>
                  </a:cxn>
                  <a:cxn ang="0">
                    <a:pos x="7" y="92"/>
                  </a:cxn>
                  <a:cxn ang="0">
                    <a:pos x="0" y="80"/>
                  </a:cxn>
                  <a:cxn ang="0">
                    <a:pos x="2" y="72"/>
                  </a:cxn>
                  <a:cxn ang="0">
                    <a:pos x="8" y="50"/>
                  </a:cxn>
                  <a:cxn ang="0">
                    <a:pos x="13" y="40"/>
                  </a:cxn>
                  <a:cxn ang="0">
                    <a:pos x="11" y="22"/>
                  </a:cxn>
                  <a:cxn ang="0">
                    <a:pos x="2" y="6"/>
                  </a:cxn>
                </a:cxnLst>
                <a:rect l="0" t="0" r="r" b="b"/>
                <a:pathLst>
                  <a:path w="189" h="130">
                    <a:moveTo>
                      <a:pt x="3" y="5"/>
                    </a:moveTo>
                    <a:lnTo>
                      <a:pt x="5" y="2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33" y="1"/>
                    </a:lnTo>
                    <a:lnTo>
                      <a:pt x="60" y="1"/>
                    </a:lnTo>
                    <a:lnTo>
                      <a:pt x="75" y="5"/>
                    </a:lnTo>
                    <a:lnTo>
                      <a:pt x="89" y="13"/>
                    </a:lnTo>
                    <a:lnTo>
                      <a:pt x="103" y="15"/>
                    </a:lnTo>
                    <a:lnTo>
                      <a:pt x="108" y="20"/>
                    </a:lnTo>
                    <a:lnTo>
                      <a:pt x="110" y="29"/>
                    </a:lnTo>
                    <a:lnTo>
                      <a:pt x="113" y="32"/>
                    </a:lnTo>
                    <a:lnTo>
                      <a:pt x="122" y="33"/>
                    </a:lnTo>
                    <a:lnTo>
                      <a:pt x="141" y="33"/>
                    </a:lnTo>
                    <a:lnTo>
                      <a:pt x="143" y="36"/>
                    </a:lnTo>
                    <a:lnTo>
                      <a:pt x="145" y="39"/>
                    </a:lnTo>
                    <a:lnTo>
                      <a:pt x="136" y="43"/>
                    </a:lnTo>
                    <a:lnTo>
                      <a:pt x="127" y="43"/>
                    </a:lnTo>
                    <a:lnTo>
                      <a:pt x="126" y="47"/>
                    </a:lnTo>
                    <a:lnTo>
                      <a:pt x="140" y="52"/>
                    </a:lnTo>
                    <a:lnTo>
                      <a:pt x="165" y="52"/>
                    </a:lnTo>
                    <a:lnTo>
                      <a:pt x="172" y="59"/>
                    </a:lnTo>
                    <a:lnTo>
                      <a:pt x="181" y="68"/>
                    </a:lnTo>
                    <a:lnTo>
                      <a:pt x="189" y="70"/>
                    </a:lnTo>
                    <a:lnTo>
                      <a:pt x="189" y="72"/>
                    </a:lnTo>
                    <a:lnTo>
                      <a:pt x="189" y="81"/>
                    </a:lnTo>
                    <a:lnTo>
                      <a:pt x="185" y="88"/>
                    </a:lnTo>
                    <a:lnTo>
                      <a:pt x="176" y="96"/>
                    </a:lnTo>
                    <a:lnTo>
                      <a:pt x="169" y="96"/>
                    </a:lnTo>
                    <a:lnTo>
                      <a:pt x="164" y="91"/>
                    </a:lnTo>
                    <a:lnTo>
                      <a:pt x="153" y="86"/>
                    </a:lnTo>
                    <a:lnTo>
                      <a:pt x="124" y="85"/>
                    </a:lnTo>
                    <a:lnTo>
                      <a:pt x="103" y="87"/>
                    </a:lnTo>
                    <a:lnTo>
                      <a:pt x="97" y="91"/>
                    </a:lnTo>
                    <a:lnTo>
                      <a:pt x="94" y="96"/>
                    </a:lnTo>
                    <a:lnTo>
                      <a:pt x="92" y="97"/>
                    </a:lnTo>
                    <a:lnTo>
                      <a:pt x="83" y="101"/>
                    </a:lnTo>
                    <a:lnTo>
                      <a:pt x="71" y="103"/>
                    </a:lnTo>
                    <a:lnTo>
                      <a:pt x="65" y="91"/>
                    </a:lnTo>
                    <a:lnTo>
                      <a:pt x="65" y="88"/>
                    </a:lnTo>
                    <a:lnTo>
                      <a:pt x="56" y="88"/>
                    </a:lnTo>
                    <a:lnTo>
                      <a:pt x="51" y="91"/>
                    </a:lnTo>
                    <a:lnTo>
                      <a:pt x="48" y="93"/>
                    </a:lnTo>
                    <a:lnTo>
                      <a:pt x="41" y="102"/>
                    </a:lnTo>
                    <a:lnTo>
                      <a:pt x="34" y="114"/>
                    </a:lnTo>
                    <a:lnTo>
                      <a:pt x="30" y="118"/>
                    </a:lnTo>
                    <a:lnTo>
                      <a:pt x="30" y="120"/>
                    </a:lnTo>
                    <a:lnTo>
                      <a:pt x="19" y="130"/>
                    </a:lnTo>
                    <a:lnTo>
                      <a:pt x="16" y="130"/>
                    </a:lnTo>
                    <a:lnTo>
                      <a:pt x="16" y="128"/>
                    </a:lnTo>
                    <a:lnTo>
                      <a:pt x="8" y="123"/>
                    </a:lnTo>
                    <a:lnTo>
                      <a:pt x="7" y="122"/>
                    </a:lnTo>
                    <a:lnTo>
                      <a:pt x="7" y="112"/>
                    </a:lnTo>
                    <a:lnTo>
                      <a:pt x="5" y="108"/>
                    </a:lnTo>
                    <a:lnTo>
                      <a:pt x="6" y="106"/>
                    </a:lnTo>
                    <a:lnTo>
                      <a:pt x="7" y="92"/>
                    </a:lnTo>
                    <a:lnTo>
                      <a:pt x="6" y="86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2" y="72"/>
                    </a:lnTo>
                    <a:lnTo>
                      <a:pt x="9" y="66"/>
                    </a:lnTo>
                    <a:lnTo>
                      <a:pt x="8" y="50"/>
                    </a:lnTo>
                    <a:lnTo>
                      <a:pt x="12" y="47"/>
                    </a:lnTo>
                    <a:lnTo>
                      <a:pt x="13" y="40"/>
                    </a:lnTo>
                    <a:lnTo>
                      <a:pt x="9" y="36"/>
                    </a:lnTo>
                    <a:lnTo>
                      <a:pt x="11" y="22"/>
                    </a:lnTo>
                    <a:lnTo>
                      <a:pt x="8" y="13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2" name="Freeform 721"/>
              <p:cNvSpPr>
                <a:spLocks noChangeAspect="1"/>
              </p:cNvSpPr>
              <p:nvPr/>
            </p:nvSpPr>
            <p:spPr bwMode="gray">
              <a:xfrm>
                <a:off x="1333340" y="5135176"/>
                <a:ext cx="31974" cy="22693"/>
              </a:xfrm>
              <a:custGeom>
                <a:avLst/>
                <a:gdLst/>
                <a:ahLst/>
                <a:cxnLst>
                  <a:cxn ang="0">
                    <a:pos x="144" y="109"/>
                  </a:cxn>
                  <a:cxn ang="0">
                    <a:pos x="145" y="107"/>
                  </a:cxn>
                  <a:cxn ang="0">
                    <a:pos x="147" y="93"/>
                  </a:cxn>
                  <a:cxn ang="0">
                    <a:pos x="145" y="87"/>
                  </a:cxn>
                  <a:cxn ang="0">
                    <a:pos x="140" y="81"/>
                  </a:cxn>
                  <a:cxn ang="0">
                    <a:pos x="140" y="77"/>
                  </a:cxn>
                  <a:cxn ang="0">
                    <a:pos x="141" y="73"/>
                  </a:cxn>
                  <a:cxn ang="0">
                    <a:pos x="148" y="67"/>
                  </a:cxn>
                  <a:cxn ang="0">
                    <a:pos x="147" y="51"/>
                  </a:cxn>
                  <a:cxn ang="0">
                    <a:pos x="151" y="48"/>
                  </a:cxn>
                  <a:cxn ang="0">
                    <a:pos x="153" y="41"/>
                  </a:cxn>
                  <a:cxn ang="0">
                    <a:pos x="148" y="37"/>
                  </a:cxn>
                  <a:cxn ang="0">
                    <a:pos x="150" y="23"/>
                  </a:cxn>
                  <a:cxn ang="0">
                    <a:pos x="147" y="14"/>
                  </a:cxn>
                  <a:cxn ang="0">
                    <a:pos x="141" y="7"/>
                  </a:cxn>
                  <a:cxn ang="0">
                    <a:pos x="142" y="6"/>
                  </a:cxn>
                  <a:cxn ang="0">
                    <a:pos x="141" y="6"/>
                  </a:cxn>
                  <a:cxn ang="0">
                    <a:pos x="135" y="11"/>
                  </a:cxn>
                  <a:cxn ang="0">
                    <a:pos x="112" y="11"/>
                  </a:cxn>
                  <a:cxn ang="0">
                    <a:pos x="105" y="10"/>
                  </a:cxn>
                  <a:cxn ang="0">
                    <a:pos x="98" y="5"/>
                  </a:cxn>
                  <a:cxn ang="0">
                    <a:pos x="89" y="1"/>
                  </a:cxn>
                  <a:cxn ang="0">
                    <a:pos x="77" y="0"/>
                  </a:cxn>
                  <a:cxn ang="0">
                    <a:pos x="61" y="2"/>
                  </a:cxn>
                  <a:cxn ang="0">
                    <a:pos x="55" y="6"/>
                  </a:cxn>
                  <a:cxn ang="0">
                    <a:pos x="51" y="11"/>
                  </a:cxn>
                  <a:cxn ang="0">
                    <a:pos x="53" y="17"/>
                  </a:cxn>
                  <a:cxn ang="0">
                    <a:pos x="56" y="18"/>
                  </a:cxn>
                  <a:cxn ang="0">
                    <a:pos x="77" y="18"/>
                  </a:cxn>
                  <a:cxn ang="0">
                    <a:pos x="86" y="23"/>
                  </a:cxn>
                  <a:cxn ang="0">
                    <a:pos x="87" y="29"/>
                  </a:cxn>
                  <a:cxn ang="0">
                    <a:pos x="87" y="51"/>
                  </a:cxn>
                  <a:cxn ang="0">
                    <a:pos x="89" y="56"/>
                  </a:cxn>
                  <a:cxn ang="0">
                    <a:pos x="102" y="67"/>
                  </a:cxn>
                  <a:cxn ang="0">
                    <a:pos x="110" y="71"/>
                  </a:cxn>
                  <a:cxn ang="0">
                    <a:pos x="110" y="77"/>
                  </a:cxn>
                  <a:cxn ang="0">
                    <a:pos x="108" y="80"/>
                  </a:cxn>
                  <a:cxn ang="0">
                    <a:pos x="101" y="80"/>
                  </a:cxn>
                  <a:cxn ang="0">
                    <a:pos x="89" y="82"/>
                  </a:cxn>
                  <a:cxn ang="0">
                    <a:pos x="65" y="83"/>
                  </a:cxn>
                  <a:cxn ang="0">
                    <a:pos x="45" y="81"/>
                  </a:cxn>
                  <a:cxn ang="0">
                    <a:pos x="32" y="77"/>
                  </a:cxn>
                  <a:cxn ang="0">
                    <a:pos x="1" y="77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7" y="96"/>
                  </a:cxn>
                  <a:cxn ang="0">
                    <a:pos x="22" y="102"/>
                  </a:cxn>
                  <a:cxn ang="0">
                    <a:pos x="28" y="108"/>
                  </a:cxn>
                  <a:cxn ang="0">
                    <a:pos x="32" y="107"/>
                  </a:cxn>
                  <a:cxn ang="0">
                    <a:pos x="32" y="102"/>
                  </a:cxn>
                  <a:cxn ang="0">
                    <a:pos x="34" y="99"/>
                  </a:cxn>
                  <a:cxn ang="0">
                    <a:pos x="39" y="97"/>
                  </a:cxn>
                  <a:cxn ang="0">
                    <a:pos x="43" y="97"/>
                  </a:cxn>
                  <a:cxn ang="0">
                    <a:pos x="59" y="97"/>
                  </a:cxn>
                  <a:cxn ang="0">
                    <a:pos x="87" y="104"/>
                  </a:cxn>
                  <a:cxn ang="0">
                    <a:pos x="96" y="104"/>
                  </a:cxn>
                  <a:cxn ang="0">
                    <a:pos x="113" y="99"/>
                  </a:cxn>
                  <a:cxn ang="0">
                    <a:pos x="120" y="99"/>
                  </a:cxn>
                  <a:cxn ang="0">
                    <a:pos x="126" y="100"/>
                  </a:cxn>
                  <a:cxn ang="0">
                    <a:pos x="132" y="103"/>
                  </a:cxn>
                  <a:cxn ang="0">
                    <a:pos x="137" y="104"/>
                  </a:cxn>
                  <a:cxn ang="0">
                    <a:pos x="144" y="108"/>
                  </a:cxn>
                  <a:cxn ang="0">
                    <a:pos x="144" y="109"/>
                  </a:cxn>
                </a:cxnLst>
                <a:rect l="0" t="0" r="r" b="b"/>
                <a:pathLst>
                  <a:path w="153" h="109">
                    <a:moveTo>
                      <a:pt x="144" y="109"/>
                    </a:moveTo>
                    <a:lnTo>
                      <a:pt x="145" y="107"/>
                    </a:lnTo>
                    <a:lnTo>
                      <a:pt x="147" y="93"/>
                    </a:lnTo>
                    <a:lnTo>
                      <a:pt x="145" y="87"/>
                    </a:lnTo>
                    <a:lnTo>
                      <a:pt x="140" y="81"/>
                    </a:lnTo>
                    <a:lnTo>
                      <a:pt x="140" y="77"/>
                    </a:lnTo>
                    <a:lnTo>
                      <a:pt x="141" y="73"/>
                    </a:lnTo>
                    <a:lnTo>
                      <a:pt x="148" y="67"/>
                    </a:lnTo>
                    <a:lnTo>
                      <a:pt x="147" y="51"/>
                    </a:lnTo>
                    <a:lnTo>
                      <a:pt x="151" y="48"/>
                    </a:lnTo>
                    <a:lnTo>
                      <a:pt x="153" y="41"/>
                    </a:lnTo>
                    <a:lnTo>
                      <a:pt x="148" y="37"/>
                    </a:lnTo>
                    <a:lnTo>
                      <a:pt x="150" y="23"/>
                    </a:lnTo>
                    <a:lnTo>
                      <a:pt x="147" y="14"/>
                    </a:lnTo>
                    <a:lnTo>
                      <a:pt x="141" y="7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35" y="11"/>
                    </a:lnTo>
                    <a:lnTo>
                      <a:pt x="112" y="11"/>
                    </a:lnTo>
                    <a:lnTo>
                      <a:pt x="105" y="10"/>
                    </a:lnTo>
                    <a:lnTo>
                      <a:pt x="98" y="5"/>
                    </a:lnTo>
                    <a:lnTo>
                      <a:pt x="89" y="1"/>
                    </a:lnTo>
                    <a:lnTo>
                      <a:pt x="77" y="0"/>
                    </a:lnTo>
                    <a:lnTo>
                      <a:pt x="61" y="2"/>
                    </a:lnTo>
                    <a:lnTo>
                      <a:pt x="55" y="6"/>
                    </a:lnTo>
                    <a:lnTo>
                      <a:pt x="51" y="11"/>
                    </a:lnTo>
                    <a:lnTo>
                      <a:pt x="53" y="17"/>
                    </a:lnTo>
                    <a:lnTo>
                      <a:pt x="56" y="18"/>
                    </a:lnTo>
                    <a:lnTo>
                      <a:pt x="77" y="18"/>
                    </a:lnTo>
                    <a:lnTo>
                      <a:pt x="86" y="23"/>
                    </a:lnTo>
                    <a:lnTo>
                      <a:pt x="87" y="29"/>
                    </a:lnTo>
                    <a:lnTo>
                      <a:pt x="87" y="51"/>
                    </a:lnTo>
                    <a:lnTo>
                      <a:pt x="89" y="56"/>
                    </a:lnTo>
                    <a:lnTo>
                      <a:pt x="102" y="67"/>
                    </a:lnTo>
                    <a:lnTo>
                      <a:pt x="110" y="71"/>
                    </a:lnTo>
                    <a:lnTo>
                      <a:pt x="110" y="77"/>
                    </a:lnTo>
                    <a:lnTo>
                      <a:pt x="108" y="80"/>
                    </a:lnTo>
                    <a:lnTo>
                      <a:pt x="101" y="80"/>
                    </a:lnTo>
                    <a:lnTo>
                      <a:pt x="89" y="82"/>
                    </a:lnTo>
                    <a:lnTo>
                      <a:pt x="65" y="83"/>
                    </a:lnTo>
                    <a:lnTo>
                      <a:pt x="45" y="81"/>
                    </a:lnTo>
                    <a:lnTo>
                      <a:pt x="32" y="77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7" y="96"/>
                    </a:lnTo>
                    <a:lnTo>
                      <a:pt x="22" y="102"/>
                    </a:lnTo>
                    <a:lnTo>
                      <a:pt x="28" y="108"/>
                    </a:lnTo>
                    <a:lnTo>
                      <a:pt x="32" y="107"/>
                    </a:lnTo>
                    <a:lnTo>
                      <a:pt x="32" y="102"/>
                    </a:lnTo>
                    <a:lnTo>
                      <a:pt x="34" y="99"/>
                    </a:lnTo>
                    <a:lnTo>
                      <a:pt x="39" y="97"/>
                    </a:lnTo>
                    <a:lnTo>
                      <a:pt x="43" y="97"/>
                    </a:lnTo>
                    <a:lnTo>
                      <a:pt x="59" y="97"/>
                    </a:lnTo>
                    <a:lnTo>
                      <a:pt x="87" y="104"/>
                    </a:lnTo>
                    <a:lnTo>
                      <a:pt x="96" y="104"/>
                    </a:lnTo>
                    <a:lnTo>
                      <a:pt x="113" y="99"/>
                    </a:lnTo>
                    <a:lnTo>
                      <a:pt x="120" y="99"/>
                    </a:lnTo>
                    <a:lnTo>
                      <a:pt x="126" y="100"/>
                    </a:lnTo>
                    <a:lnTo>
                      <a:pt x="132" y="103"/>
                    </a:lnTo>
                    <a:lnTo>
                      <a:pt x="137" y="104"/>
                    </a:lnTo>
                    <a:lnTo>
                      <a:pt x="144" y="108"/>
                    </a:lnTo>
                    <a:lnTo>
                      <a:pt x="144" y="109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3" name="Freeform 722"/>
              <p:cNvSpPr>
                <a:spLocks noChangeAspect="1"/>
              </p:cNvSpPr>
              <p:nvPr/>
            </p:nvSpPr>
            <p:spPr bwMode="gray">
              <a:xfrm>
                <a:off x="1214728" y="5095978"/>
                <a:ext cx="119643" cy="40229"/>
              </a:xfrm>
              <a:custGeom>
                <a:avLst/>
                <a:gdLst/>
                <a:ahLst/>
                <a:cxnLst>
                  <a:cxn ang="0">
                    <a:pos x="433" y="101"/>
                  </a:cxn>
                  <a:cxn ang="0">
                    <a:pos x="460" y="113"/>
                  </a:cxn>
                  <a:cxn ang="0">
                    <a:pos x="480" y="121"/>
                  </a:cxn>
                  <a:cxn ang="0">
                    <a:pos x="500" y="121"/>
                  </a:cxn>
                  <a:cxn ang="0">
                    <a:pos x="500" y="138"/>
                  </a:cxn>
                  <a:cxn ang="0">
                    <a:pos x="508" y="144"/>
                  </a:cxn>
                  <a:cxn ang="0">
                    <a:pos x="552" y="153"/>
                  </a:cxn>
                  <a:cxn ang="0">
                    <a:pos x="577" y="167"/>
                  </a:cxn>
                  <a:cxn ang="0">
                    <a:pos x="546" y="188"/>
                  </a:cxn>
                  <a:cxn ang="0">
                    <a:pos x="507" y="194"/>
                  </a:cxn>
                  <a:cxn ang="0">
                    <a:pos x="441" y="191"/>
                  </a:cxn>
                  <a:cxn ang="0">
                    <a:pos x="395" y="197"/>
                  </a:cxn>
                  <a:cxn ang="0">
                    <a:pos x="393" y="187"/>
                  </a:cxn>
                  <a:cxn ang="0">
                    <a:pos x="427" y="167"/>
                  </a:cxn>
                  <a:cxn ang="0">
                    <a:pos x="421" y="154"/>
                  </a:cxn>
                  <a:cxn ang="0">
                    <a:pos x="367" y="142"/>
                  </a:cxn>
                  <a:cxn ang="0">
                    <a:pos x="346" y="116"/>
                  </a:cxn>
                  <a:cxn ang="0">
                    <a:pos x="319" y="96"/>
                  </a:cxn>
                  <a:cxn ang="0">
                    <a:pos x="292" y="94"/>
                  </a:cxn>
                  <a:cxn ang="0">
                    <a:pos x="244" y="73"/>
                  </a:cxn>
                  <a:cxn ang="0">
                    <a:pos x="206" y="64"/>
                  </a:cxn>
                  <a:cxn ang="0">
                    <a:pos x="190" y="68"/>
                  </a:cxn>
                  <a:cxn ang="0">
                    <a:pos x="165" y="63"/>
                  </a:cxn>
                  <a:cxn ang="0">
                    <a:pos x="151" y="52"/>
                  </a:cxn>
                  <a:cxn ang="0">
                    <a:pos x="172" y="41"/>
                  </a:cxn>
                  <a:cxn ang="0">
                    <a:pos x="162" y="34"/>
                  </a:cxn>
                  <a:cxn ang="0">
                    <a:pos x="104" y="37"/>
                  </a:cxn>
                  <a:cxn ang="0">
                    <a:pos x="78" y="58"/>
                  </a:cxn>
                  <a:cxn ang="0">
                    <a:pos x="49" y="72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3" y="70"/>
                  </a:cxn>
                  <a:cxn ang="0">
                    <a:pos x="24" y="64"/>
                  </a:cxn>
                  <a:cxn ang="0">
                    <a:pos x="40" y="31"/>
                  </a:cxn>
                  <a:cxn ang="0">
                    <a:pos x="78" y="15"/>
                  </a:cxn>
                  <a:cxn ang="0">
                    <a:pos x="174" y="0"/>
                  </a:cxn>
                  <a:cxn ang="0">
                    <a:pos x="226" y="4"/>
                  </a:cxn>
                  <a:cxn ang="0">
                    <a:pos x="259" y="11"/>
                  </a:cxn>
                  <a:cxn ang="0">
                    <a:pos x="285" y="34"/>
                  </a:cxn>
                  <a:cxn ang="0">
                    <a:pos x="328" y="45"/>
                  </a:cxn>
                  <a:cxn ang="0">
                    <a:pos x="346" y="52"/>
                  </a:cxn>
                  <a:cxn ang="0">
                    <a:pos x="346" y="58"/>
                  </a:cxn>
                  <a:cxn ang="0">
                    <a:pos x="378" y="75"/>
                  </a:cxn>
                  <a:cxn ang="0">
                    <a:pos x="417" y="90"/>
                  </a:cxn>
                </a:cxnLst>
                <a:rect l="0" t="0" r="r" b="b"/>
                <a:pathLst>
                  <a:path w="583" h="197">
                    <a:moveTo>
                      <a:pt x="417" y="90"/>
                    </a:moveTo>
                    <a:lnTo>
                      <a:pt x="419" y="91"/>
                    </a:lnTo>
                    <a:lnTo>
                      <a:pt x="433" y="101"/>
                    </a:lnTo>
                    <a:lnTo>
                      <a:pt x="446" y="111"/>
                    </a:lnTo>
                    <a:lnTo>
                      <a:pt x="454" y="113"/>
                    </a:lnTo>
                    <a:lnTo>
                      <a:pt x="460" y="113"/>
                    </a:lnTo>
                    <a:lnTo>
                      <a:pt x="464" y="115"/>
                    </a:lnTo>
                    <a:lnTo>
                      <a:pt x="468" y="117"/>
                    </a:lnTo>
                    <a:lnTo>
                      <a:pt x="480" y="121"/>
                    </a:lnTo>
                    <a:lnTo>
                      <a:pt x="487" y="121"/>
                    </a:lnTo>
                    <a:lnTo>
                      <a:pt x="495" y="119"/>
                    </a:lnTo>
                    <a:lnTo>
                      <a:pt x="500" y="121"/>
                    </a:lnTo>
                    <a:lnTo>
                      <a:pt x="503" y="127"/>
                    </a:lnTo>
                    <a:lnTo>
                      <a:pt x="503" y="131"/>
                    </a:lnTo>
                    <a:lnTo>
                      <a:pt x="500" y="138"/>
                    </a:lnTo>
                    <a:lnTo>
                      <a:pt x="500" y="142"/>
                    </a:lnTo>
                    <a:lnTo>
                      <a:pt x="501" y="143"/>
                    </a:lnTo>
                    <a:lnTo>
                      <a:pt x="508" y="144"/>
                    </a:lnTo>
                    <a:lnTo>
                      <a:pt x="539" y="143"/>
                    </a:lnTo>
                    <a:lnTo>
                      <a:pt x="545" y="145"/>
                    </a:lnTo>
                    <a:lnTo>
                      <a:pt x="552" y="153"/>
                    </a:lnTo>
                    <a:lnTo>
                      <a:pt x="555" y="156"/>
                    </a:lnTo>
                    <a:lnTo>
                      <a:pt x="568" y="166"/>
                    </a:lnTo>
                    <a:lnTo>
                      <a:pt x="577" y="167"/>
                    </a:lnTo>
                    <a:lnTo>
                      <a:pt x="583" y="169"/>
                    </a:lnTo>
                    <a:lnTo>
                      <a:pt x="583" y="176"/>
                    </a:lnTo>
                    <a:lnTo>
                      <a:pt x="546" y="188"/>
                    </a:lnTo>
                    <a:lnTo>
                      <a:pt x="535" y="193"/>
                    </a:lnTo>
                    <a:lnTo>
                      <a:pt x="522" y="196"/>
                    </a:lnTo>
                    <a:lnTo>
                      <a:pt x="507" y="194"/>
                    </a:lnTo>
                    <a:lnTo>
                      <a:pt x="497" y="192"/>
                    </a:lnTo>
                    <a:lnTo>
                      <a:pt x="487" y="191"/>
                    </a:lnTo>
                    <a:lnTo>
                      <a:pt x="441" y="191"/>
                    </a:lnTo>
                    <a:lnTo>
                      <a:pt x="417" y="193"/>
                    </a:lnTo>
                    <a:lnTo>
                      <a:pt x="404" y="197"/>
                    </a:lnTo>
                    <a:lnTo>
                      <a:pt x="395" y="197"/>
                    </a:lnTo>
                    <a:lnTo>
                      <a:pt x="390" y="196"/>
                    </a:lnTo>
                    <a:lnTo>
                      <a:pt x="389" y="192"/>
                    </a:lnTo>
                    <a:lnTo>
                      <a:pt x="393" y="187"/>
                    </a:lnTo>
                    <a:lnTo>
                      <a:pt x="404" y="178"/>
                    </a:lnTo>
                    <a:lnTo>
                      <a:pt x="414" y="172"/>
                    </a:lnTo>
                    <a:lnTo>
                      <a:pt x="427" y="167"/>
                    </a:lnTo>
                    <a:lnTo>
                      <a:pt x="428" y="161"/>
                    </a:lnTo>
                    <a:lnTo>
                      <a:pt x="427" y="158"/>
                    </a:lnTo>
                    <a:lnTo>
                      <a:pt x="421" y="154"/>
                    </a:lnTo>
                    <a:lnTo>
                      <a:pt x="404" y="149"/>
                    </a:lnTo>
                    <a:lnTo>
                      <a:pt x="373" y="147"/>
                    </a:lnTo>
                    <a:lnTo>
                      <a:pt x="367" y="142"/>
                    </a:lnTo>
                    <a:lnTo>
                      <a:pt x="358" y="135"/>
                    </a:lnTo>
                    <a:lnTo>
                      <a:pt x="352" y="128"/>
                    </a:lnTo>
                    <a:lnTo>
                      <a:pt x="346" y="116"/>
                    </a:lnTo>
                    <a:lnTo>
                      <a:pt x="345" y="107"/>
                    </a:lnTo>
                    <a:lnTo>
                      <a:pt x="337" y="99"/>
                    </a:lnTo>
                    <a:lnTo>
                      <a:pt x="319" y="96"/>
                    </a:lnTo>
                    <a:lnTo>
                      <a:pt x="302" y="97"/>
                    </a:lnTo>
                    <a:lnTo>
                      <a:pt x="296" y="96"/>
                    </a:lnTo>
                    <a:lnTo>
                      <a:pt x="292" y="94"/>
                    </a:lnTo>
                    <a:lnTo>
                      <a:pt x="272" y="90"/>
                    </a:lnTo>
                    <a:lnTo>
                      <a:pt x="256" y="83"/>
                    </a:lnTo>
                    <a:lnTo>
                      <a:pt x="244" y="73"/>
                    </a:lnTo>
                    <a:lnTo>
                      <a:pt x="236" y="68"/>
                    </a:lnTo>
                    <a:lnTo>
                      <a:pt x="212" y="68"/>
                    </a:lnTo>
                    <a:lnTo>
                      <a:pt x="206" y="64"/>
                    </a:lnTo>
                    <a:lnTo>
                      <a:pt x="201" y="64"/>
                    </a:lnTo>
                    <a:lnTo>
                      <a:pt x="196" y="67"/>
                    </a:lnTo>
                    <a:lnTo>
                      <a:pt x="190" y="68"/>
                    </a:lnTo>
                    <a:lnTo>
                      <a:pt x="183" y="65"/>
                    </a:lnTo>
                    <a:lnTo>
                      <a:pt x="180" y="63"/>
                    </a:lnTo>
                    <a:lnTo>
                      <a:pt x="165" y="63"/>
                    </a:lnTo>
                    <a:lnTo>
                      <a:pt x="157" y="61"/>
                    </a:lnTo>
                    <a:lnTo>
                      <a:pt x="154" y="58"/>
                    </a:lnTo>
                    <a:lnTo>
                      <a:pt x="151" y="52"/>
                    </a:lnTo>
                    <a:lnTo>
                      <a:pt x="151" y="49"/>
                    </a:lnTo>
                    <a:lnTo>
                      <a:pt x="169" y="45"/>
                    </a:lnTo>
                    <a:lnTo>
                      <a:pt x="172" y="41"/>
                    </a:lnTo>
                    <a:lnTo>
                      <a:pt x="170" y="37"/>
                    </a:lnTo>
                    <a:lnTo>
                      <a:pt x="163" y="36"/>
                    </a:lnTo>
                    <a:lnTo>
                      <a:pt x="162" y="34"/>
                    </a:lnTo>
                    <a:lnTo>
                      <a:pt x="125" y="30"/>
                    </a:lnTo>
                    <a:lnTo>
                      <a:pt x="114" y="31"/>
                    </a:lnTo>
                    <a:lnTo>
                      <a:pt x="104" y="37"/>
                    </a:lnTo>
                    <a:lnTo>
                      <a:pt x="97" y="45"/>
                    </a:lnTo>
                    <a:lnTo>
                      <a:pt x="89" y="53"/>
                    </a:lnTo>
                    <a:lnTo>
                      <a:pt x="78" y="58"/>
                    </a:lnTo>
                    <a:lnTo>
                      <a:pt x="64" y="59"/>
                    </a:lnTo>
                    <a:lnTo>
                      <a:pt x="56" y="62"/>
                    </a:lnTo>
                    <a:lnTo>
                      <a:pt x="49" y="72"/>
                    </a:lnTo>
                    <a:lnTo>
                      <a:pt x="39" y="73"/>
                    </a:lnTo>
                    <a:lnTo>
                      <a:pt x="36" y="74"/>
                    </a:lnTo>
                    <a:lnTo>
                      <a:pt x="22" y="85"/>
                    </a:lnTo>
                    <a:lnTo>
                      <a:pt x="21" y="85"/>
                    </a:lnTo>
                    <a:lnTo>
                      <a:pt x="19" y="83"/>
                    </a:lnTo>
                    <a:lnTo>
                      <a:pt x="17" y="79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13" y="70"/>
                    </a:lnTo>
                    <a:lnTo>
                      <a:pt x="22" y="69"/>
                    </a:lnTo>
                    <a:lnTo>
                      <a:pt x="24" y="68"/>
                    </a:lnTo>
                    <a:lnTo>
                      <a:pt x="24" y="64"/>
                    </a:lnTo>
                    <a:lnTo>
                      <a:pt x="24" y="46"/>
                    </a:lnTo>
                    <a:lnTo>
                      <a:pt x="28" y="41"/>
                    </a:lnTo>
                    <a:lnTo>
                      <a:pt x="40" y="31"/>
                    </a:lnTo>
                    <a:lnTo>
                      <a:pt x="57" y="24"/>
                    </a:lnTo>
                    <a:lnTo>
                      <a:pt x="61" y="22"/>
                    </a:lnTo>
                    <a:lnTo>
                      <a:pt x="78" y="15"/>
                    </a:lnTo>
                    <a:lnTo>
                      <a:pt x="118" y="6"/>
                    </a:lnTo>
                    <a:lnTo>
                      <a:pt x="130" y="2"/>
                    </a:lnTo>
                    <a:lnTo>
                      <a:pt x="174" y="0"/>
                    </a:lnTo>
                    <a:lnTo>
                      <a:pt x="194" y="4"/>
                    </a:lnTo>
                    <a:lnTo>
                      <a:pt x="213" y="5"/>
                    </a:lnTo>
                    <a:lnTo>
                      <a:pt x="226" y="4"/>
                    </a:lnTo>
                    <a:lnTo>
                      <a:pt x="233" y="10"/>
                    </a:lnTo>
                    <a:lnTo>
                      <a:pt x="238" y="13"/>
                    </a:lnTo>
                    <a:lnTo>
                      <a:pt x="259" y="11"/>
                    </a:lnTo>
                    <a:lnTo>
                      <a:pt x="265" y="15"/>
                    </a:lnTo>
                    <a:lnTo>
                      <a:pt x="281" y="27"/>
                    </a:lnTo>
                    <a:lnTo>
                      <a:pt x="285" y="34"/>
                    </a:lnTo>
                    <a:lnTo>
                      <a:pt x="296" y="42"/>
                    </a:lnTo>
                    <a:lnTo>
                      <a:pt x="304" y="46"/>
                    </a:lnTo>
                    <a:lnTo>
                      <a:pt x="328" y="45"/>
                    </a:lnTo>
                    <a:lnTo>
                      <a:pt x="334" y="48"/>
                    </a:lnTo>
                    <a:lnTo>
                      <a:pt x="342" y="48"/>
                    </a:lnTo>
                    <a:lnTo>
                      <a:pt x="346" y="52"/>
                    </a:lnTo>
                    <a:lnTo>
                      <a:pt x="342" y="52"/>
                    </a:lnTo>
                    <a:lnTo>
                      <a:pt x="342" y="56"/>
                    </a:lnTo>
                    <a:lnTo>
                      <a:pt x="346" y="58"/>
                    </a:lnTo>
                    <a:lnTo>
                      <a:pt x="358" y="59"/>
                    </a:lnTo>
                    <a:lnTo>
                      <a:pt x="366" y="63"/>
                    </a:lnTo>
                    <a:lnTo>
                      <a:pt x="378" y="75"/>
                    </a:lnTo>
                    <a:lnTo>
                      <a:pt x="395" y="81"/>
                    </a:lnTo>
                    <a:lnTo>
                      <a:pt x="409" y="88"/>
                    </a:lnTo>
                    <a:lnTo>
                      <a:pt x="417" y="9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0" name="Group 723"/>
            <p:cNvGrpSpPr>
              <a:grpSpLocks noChangeAspect="1"/>
            </p:cNvGrpSpPr>
            <p:nvPr/>
          </p:nvGrpSpPr>
          <p:grpSpPr bwMode="gray">
            <a:xfrm>
              <a:off x="273050" y="3789039"/>
              <a:ext cx="1305766" cy="1409059"/>
              <a:chOff x="913" y="1036"/>
              <a:chExt cx="1266" cy="1366"/>
            </a:xfrm>
            <a:solidFill>
              <a:srgbClr val="DEEDBF"/>
            </a:solidFill>
          </p:grpSpPr>
          <p:sp>
            <p:nvSpPr>
              <p:cNvPr id="253" name="Freeform 724"/>
              <p:cNvSpPr>
                <a:spLocks noChangeAspect="1"/>
              </p:cNvSpPr>
              <p:nvPr/>
            </p:nvSpPr>
            <p:spPr bwMode="gray">
              <a:xfrm>
                <a:off x="1473" y="2186"/>
                <a:ext cx="331" cy="216"/>
              </a:xfrm>
              <a:custGeom>
                <a:avLst/>
                <a:gdLst/>
                <a:ahLst/>
                <a:cxnLst>
                  <a:cxn ang="0">
                    <a:pos x="183" y="77"/>
                  </a:cxn>
                  <a:cxn ang="0">
                    <a:pos x="233" y="144"/>
                  </a:cxn>
                  <a:cxn ang="0">
                    <a:pos x="260" y="212"/>
                  </a:cxn>
                  <a:cxn ang="0">
                    <a:pos x="324" y="292"/>
                  </a:cxn>
                  <a:cxn ang="0">
                    <a:pos x="367" y="342"/>
                  </a:cxn>
                  <a:cxn ang="0">
                    <a:pos x="433" y="395"/>
                  </a:cxn>
                  <a:cxn ang="0">
                    <a:pos x="432" y="445"/>
                  </a:cxn>
                  <a:cxn ang="0">
                    <a:pos x="501" y="481"/>
                  </a:cxn>
                  <a:cxn ang="0">
                    <a:pos x="567" y="558"/>
                  </a:cxn>
                  <a:cxn ang="0">
                    <a:pos x="630" y="627"/>
                  </a:cxn>
                  <a:cxn ang="0">
                    <a:pos x="658" y="703"/>
                  </a:cxn>
                  <a:cxn ang="0">
                    <a:pos x="635" y="752"/>
                  </a:cxn>
                  <a:cxn ang="0">
                    <a:pos x="683" y="821"/>
                  </a:cxn>
                  <a:cxn ang="0">
                    <a:pos x="740" y="858"/>
                  </a:cxn>
                  <a:cxn ang="0">
                    <a:pos x="782" y="884"/>
                  </a:cxn>
                  <a:cxn ang="0">
                    <a:pos x="860" y="913"/>
                  </a:cxn>
                  <a:cxn ang="0">
                    <a:pos x="905" y="941"/>
                  </a:cxn>
                  <a:cxn ang="0">
                    <a:pos x="1019" y="983"/>
                  </a:cxn>
                  <a:cxn ang="0">
                    <a:pos x="1120" y="1020"/>
                  </a:cxn>
                  <a:cxn ang="0">
                    <a:pos x="1202" y="995"/>
                  </a:cxn>
                  <a:cxn ang="0">
                    <a:pos x="1336" y="1060"/>
                  </a:cxn>
                  <a:cxn ang="0">
                    <a:pos x="1371" y="1047"/>
                  </a:cxn>
                  <a:cxn ang="0">
                    <a:pos x="1454" y="974"/>
                  </a:cxn>
                  <a:cxn ang="0">
                    <a:pos x="1541" y="892"/>
                  </a:cxn>
                  <a:cxn ang="0">
                    <a:pos x="1593" y="859"/>
                  </a:cxn>
                  <a:cxn ang="0">
                    <a:pos x="1616" y="810"/>
                  </a:cxn>
                  <a:cxn ang="0">
                    <a:pos x="1641" y="736"/>
                  </a:cxn>
                  <a:cxn ang="0">
                    <a:pos x="1588" y="675"/>
                  </a:cxn>
                  <a:cxn ang="0">
                    <a:pos x="1464" y="708"/>
                  </a:cxn>
                  <a:cxn ang="0">
                    <a:pos x="1411" y="830"/>
                  </a:cxn>
                  <a:cxn ang="0">
                    <a:pos x="1345" y="848"/>
                  </a:cxn>
                  <a:cxn ang="0">
                    <a:pos x="1215" y="853"/>
                  </a:cxn>
                  <a:cxn ang="0">
                    <a:pos x="1154" y="822"/>
                  </a:cxn>
                  <a:cxn ang="0">
                    <a:pos x="1103" y="741"/>
                  </a:cxn>
                  <a:cxn ang="0">
                    <a:pos x="1063" y="634"/>
                  </a:cxn>
                  <a:cxn ang="0">
                    <a:pos x="1057" y="498"/>
                  </a:cxn>
                  <a:cxn ang="0">
                    <a:pos x="1098" y="444"/>
                  </a:cxn>
                  <a:cxn ang="0">
                    <a:pos x="1078" y="424"/>
                  </a:cxn>
                  <a:cxn ang="0">
                    <a:pos x="930" y="288"/>
                  </a:cxn>
                  <a:cxn ang="0">
                    <a:pos x="785" y="185"/>
                  </a:cxn>
                  <a:cxn ang="0">
                    <a:pos x="615" y="93"/>
                  </a:cxn>
                  <a:cxn ang="0">
                    <a:pos x="334" y="84"/>
                  </a:cxn>
                  <a:cxn ang="0">
                    <a:pos x="22" y="52"/>
                  </a:cxn>
                  <a:cxn ang="0">
                    <a:pos x="57" y="120"/>
                  </a:cxn>
                  <a:cxn ang="0">
                    <a:pos x="84" y="191"/>
                  </a:cxn>
                  <a:cxn ang="0">
                    <a:pos x="147" y="241"/>
                  </a:cxn>
                  <a:cxn ang="0">
                    <a:pos x="164" y="300"/>
                  </a:cxn>
                  <a:cxn ang="0">
                    <a:pos x="126" y="315"/>
                  </a:cxn>
                  <a:cxn ang="0">
                    <a:pos x="179" y="358"/>
                  </a:cxn>
                  <a:cxn ang="0">
                    <a:pos x="239" y="397"/>
                  </a:cxn>
                  <a:cxn ang="0">
                    <a:pos x="272" y="491"/>
                  </a:cxn>
                  <a:cxn ang="0">
                    <a:pos x="305" y="509"/>
                  </a:cxn>
                  <a:cxn ang="0">
                    <a:pos x="394" y="606"/>
                  </a:cxn>
                  <a:cxn ang="0">
                    <a:pos x="412" y="557"/>
                  </a:cxn>
                  <a:cxn ang="0">
                    <a:pos x="353" y="507"/>
                  </a:cxn>
                  <a:cxn ang="0">
                    <a:pos x="323" y="424"/>
                  </a:cxn>
                  <a:cxn ang="0">
                    <a:pos x="298" y="387"/>
                  </a:cxn>
                  <a:cxn ang="0">
                    <a:pos x="266" y="330"/>
                  </a:cxn>
                  <a:cxn ang="0">
                    <a:pos x="231" y="271"/>
                  </a:cxn>
                  <a:cxn ang="0">
                    <a:pos x="195" y="218"/>
                  </a:cxn>
                  <a:cxn ang="0">
                    <a:pos x="143" y="164"/>
                  </a:cxn>
                  <a:cxn ang="0">
                    <a:pos x="127" y="56"/>
                  </a:cxn>
                </a:cxnLst>
                <a:rect l="0" t="0" r="r" b="b"/>
                <a:pathLst>
                  <a:path w="1657" h="1083">
                    <a:moveTo>
                      <a:pt x="127" y="56"/>
                    </a:moveTo>
                    <a:lnTo>
                      <a:pt x="136" y="59"/>
                    </a:lnTo>
                    <a:lnTo>
                      <a:pt x="140" y="61"/>
                    </a:lnTo>
                    <a:lnTo>
                      <a:pt x="148" y="68"/>
                    </a:lnTo>
                    <a:lnTo>
                      <a:pt x="151" y="67"/>
                    </a:lnTo>
                    <a:lnTo>
                      <a:pt x="152" y="72"/>
                    </a:lnTo>
                    <a:lnTo>
                      <a:pt x="162" y="77"/>
                    </a:lnTo>
                    <a:lnTo>
                      <a:pt x="168" y="79"/>
                    </a:lnTo>
                    <a:lnTo>
                      <a:pt x="183" y="77"/>
                    </a:lnTo>
                    <a:lnTo>
                      <a:pt x="191" y="82"/>
                    </a:lnTo>
                    <a:lnTo>
                      <a:pt x="191" y="88"/>
                    </a:lnTo>
                    <a:lnTo>
                      <a:pt x="196" y="90"/>
                    </a:lnTo>
                    <a:lnTo>
                      <a:pt x="215" y="95"/>
                    </a:lnTo>
                    <a:lnTo>
                      <a:pt x="219" y="99"/>
                    </a:lnTo>
                    <a:lnTo>
                      <a:pt x="223" y="105"/>
                    </a:lnTo>
                    <a:lnTo>
                      <a:pt x="223" y="125"/>
                    </a:lnTo>
                    <a:lnTo>
                      <a:pt x="226" y="131"/>
                    </a:lnTo>
                    <a:lnTo>
                      <a:pt x="233" y="144"/>
                    </a:lnTo>
                    <a:lnTo>
                      <a:pt x="234" y="152"/>
                    </a:lnTo>
                    <a:lnTo>
                      <a:pt x="237" y="154"/>
                    </a:lnTo>
                    <a:lnTo>
                      <a:pt x="240" y="161"/>
                    </a:lnTo>
                    <a:lnTo>
                      <a:pt x="243" y="177"/>
                    </a:lnTo>
                    <a:lnTo>
                      <a:pt x="248" y="183"/>
                    </a:lnTo>
                    <a:lnTo>
                      <a:pt x="251" y="185"/>
                    </a:lnTo>
                    <a:lnTo>
                      <a:pt x="254" y="188"/>
                    </a:lnTo>
                    <a:lnTo>
                      <a:pt x="258" y="207"/>
                    </a:lnTo>
                    <a:lnTo>
                      <a:pt x="260" y="212"/>
                    </a:lnTo>
                    <a:lnTo>
                      <a:pt x="262" y="215"/>
                    </a:lnTo>
                    <a:lnTo>
                      <a:pt x="269" y="219"/>
                    </a:lnTo>
                    <a:lnTo>
                      <a:pt x="272" y="224"/>
                    </a:lnTo>
                    <a:lnTo>
                      <a:pt x="277" y="239"/>
                    </a:lnTo>
                    <a:lnTo>
                      <a:pt x="286" y="245"/>
                    </a:lnTo>
                    <a:lnTo>
                      <a:pt x="290" y="257"/>
                    </a:lnTo>
                    <a:lnTo>
                      <a:pt x="299" y="268"/>
                    </a:lnTo>
                    <a:lnTo>
                      <a:pt x="310" y="272"/>
                    </a:lnTo>
                    <a:lnTo>
                      <a:pt x="324" y="292"/>
                    </a:lnTo>
                    <a:lnTo>
                      <a:pt x="334" y="299"/>
                    </a:lnTo>
                    <a:lnTo>
                      <a:pt x="351" y="303"/>
                    </a:lnTo>
                    <a:lnTo>
                      <a:pt x="357" y="304"/>
                    </a:lnTo>
                    <a:lnTo>
                      <a:pt x="360" y="306"/>
                    </a:lnTo>
                    <a:lnTo>
                      <a:pt x="361" y="320"/>
                    </a:lnTo>
                    <a:lnTo>
                      <a:pt x="358" y="325"/>
                    </a:lnTo>
                    <a:lnTo>
                      <a:pt x="361" y="330"/>
                    </a:lnTo>
                    <a:lnTo>
                      <a:pt x="361" y="335"/>
                    </a:lnTo>
                    <a:lnTo>
                      <a:pt x="367" y="342"/>
                    </a:lnTo>
                    <a:lnTo>
                      <a:pt x="374" y="348"/>
                    </a:lnTo>
                    <a:lnTo>
                      <a:pt x="390" y="355"/>
                    </a:lnTo>
                    <a:lnTo>
                      <a:pt x="398" y="364"/>
                    </a:lnTo>
                    <a:lnTo>
                      <a:pt x="401" y="374"/>
                    </a:lnTo>
                    <a:lnTo>
                      <a:pt x="406" y="376"/>
                    </a:lnTo>
                    <a:lnTo>
                      <a:pt x="407" y="379"/>
                    </a:lnTo>
                    <a:lnTo>
                      <a:pt x="421" y="379"/>
                    </a:lnTo>
                    <a:lnTo>
                      <a:pt x="428" y="384"/>
                    </a:lnTo>
                    <a:lnTo>
                      <a:pt x="433" y="395"/>
                    </a:lnTo>
                    <a:lnTo>
                      <a:pt x="439" y="397"/>
                    </a:lnTo>
                    <a:lnTo>
                      <a:pt x="439" y="402"/>
                    </a:lnTo>
                    <a:lnTo>
                      <a:pt x="433" y="412"/>
                    </a:lnTo>
                    <a:lnTo>
                      <a:pt x="430" y="414"/>
                    </a:lnTo>
                    <a:lnTo>
                      <a:pt x="428" y="421"/>
                    </a:lnTo>
                    <a:lnTo>
                      <a:pt x="427" y="425"/>
                    </a:lnTo>
                    <a:lnTo>
                      <a:pt x="426" y="433"/>
                    </a:lnTo>
                    <a:lnTo>
                      <a:pt x="427" y="438"/>
                    </a:lnTo>
                    <a:lnTo>
                      <a:pt x="432" y="445"/>
                    </a:lnTo>
                    <a:lnTo>
                      <a:pt x="444" y="445"/>
                    </a:lnTo>
                    <a:lnTo>
                      <a:pt x="452" y="439"/>
                    </a:lnTo>
                    <a:lnTo>
                      <a:pt x="454" y="443"/>
                    </a:lnTo>
                    <a:lnTo>
                      <a:pt x="450" y="451"/>
                    </a:lnTo>
                    <a:lnTo>
                      <a:pt x="453" y="456"/>
                    </a:lnTo>
                    <a:lnTo>
                      <a:pt x="476" y="468"/>
                    </a:lnTo>
                    <a:lnTo>
                      <a:pt x="482" y="470"/>
                    </a:lnTo>
                    <a:lnTo>
                      <a:pt x="487" y="466"/>
                    </a:lnTo>
                    <a:lnTo>
                      <a:pt x="501" y="481"/>
                    </a:lnTo>
                    <a:lnTo>
                      <a:pt x="506" y="484"/>
                    </a:lnTo>
                    <a:lnTo>
                      <a:pt x="507" y="492"/>
                    </a:lnTo>
                    <a:lnTo>
                      <a:pt x="507" y="503"/>
                    </a:lnTo>
                    <a:lnTo>
                      <a:pt x="509" y="507"/>
                    </a:lnTo>
                    <a:lnTo>
                      <a:pt x="543" y="535"/>
                    </a:lnTo>
                    <a:lnTo>
                      <a:pt x="554" y="545"/>
                    </a:lnTo>
                    <a:lnTo>
                      <a:pt x="561" y="548"/>
                    </a:lnTo>
                    <a:lnTo>
                      <a:pt x="565" y="553"/>
                    </a:lnTo>
                    <a:lnTo>
                      <a:pt x="567" y="558"/>
                    </a:lnTo>
                    <a:lnTo>
                      <a:pt x="567" y="564"/>
                    </a:lnTo>
                    <a:lnTo>
                      <a:pt x="570" y="568"/>
                    </a:lnTo>
                    <a:lnTo>
                      <a:pt x="576" y="568"/>
                    </a:lnTo>
                    <a:lnTo>
                      <a:pt x="582" y="577"/>
                    </a:lnTo>
                    <a:lnTo>
                      <a:pt x="588" y="589"/>
                    </a:lnTo>
                    <a:lnTo>
                      <a:pt x="592" y="595"/>
                    </a:lnTo>
                    <a:lnTo>
                      <a:pt x="604" y="604"/>
                    </a:lnTo>
                    <a:lnTo>
                      <a:pt x="615" y="617"/>
                    </a:lnTo>
                    <a:lnTo>
                      <a:pt x="630" y="627"/>
                    </a:lnTo>
                    <a:lnTo>
                      <a:pt x="632" y="633"/>
                    </a:lnTo>
                    <a:lnTo>
                      <a:pt x="631" y="635"/>
                    </a:lnTo>
                    <a:lnTo>
                      <a:pt x="631" y="640"/>
                    </a:lnTo>
                    <a:lnTo>
                      <a:pt x="638" y="664"/>
                    </a:lnTo>
                    <a:lnTo>
                      <a:pt x="645" y="672"/>
                    </a:lnTo>
                    <a:lnTo>
                      <a:pt x="646" y="681"/>
                    </a:lnTo>
                    <a:lnTo>
                      <a:pt x="652" y="687"/>
                    </a:lnTo>
                    <a:lnTo>
                      <a:pt x="656" y="694"/>
                    </a:lnTo>
                    <a:lnTo>
                      <a:pt x="658" y="703"/>
                    </a:lnTo>
                    <a:lnTo>
                      <a:pt x="658" y="712"/>
                    </a:lnTo>
                    <a:lnTo>
                      <a:pt x="656" y="717"/>
                    </a:lnTo>
                    <a:lnTo>
                      <a:pt x="646" y="728"/>
                    </a:lnTo>
                    <a:lnTo>
                      <a:pt x="645" y="729"/>
                    </a:lnTo>
                    <a:lnTo>
                      <a:pt x="646" y="733"/>
                    </a:lnTo>
                    <a:lnTo>
                      <a:pt x="653" y="739"/>
                    </a:lnTo>
                    <a:lnTo>
                      <a:pt x="654" y="742"/>
                    </a:lnTo>
                    <a:lnTo>
                      <a:pt x="640" y="748"/>
                    </a:lnTo>
                    <a:lnTo>
                      <a:pt x="635" y="752"/>
                    </a:lnTo>
                    <a:lnTo>
                      <a:pt x="635" y="756"/>
                    </a:lnTo>
                    <a:lnTo>
                      <a:pt x="637" y="758"/>
                    </a:lnTo>
                    <a:lnTo>
                      <a:pt x="642" y="771"/>
                    </a:lnTo>
                    <a:lnTo>
                      <a:pt x="643" y="779"/>
                    </a:lnTo>
                    <a:lnTo>
                      <a:pt x="646" y="788"/>
                    </a:lnTo>
                    <a:lnTo>
                      <a:pt x="656" y="793"/>
                    </a:lnTo>
                    <a:lnTo>
                      <a:pt x="670" y="810"/>
                    </a:lnTo>
                    <a:lnTo>
                      <a:pt x="675" y="815"/>
                    </a:lnTo>
                    <a:lnTo>
                      <a:pt x="683" y="821"/>
                    </a:lnTo>
                    <a:lnTo>
                      <a:pt x="689" y="823"/>
                    </a:lnTo>
                    <a:lnTo>
                      <a:pt x="699" y="827"/>
                    </a:lnTo>
                    <a:lnTo>
                      <a:pt x="706" y="827"/>
                    </a:lnTo>
                    <a:lnTo>
                      <a:pt x="710" y="830"/>
                    </a:lnTo>
                    <a:lnTo>
                      <a:pt x="722" y="841"/>
                    </a:lnTo>
                    <a:lnTo>
                      <a:pt x="731" y="843"/>
                    </a:lnTo>
                    <a:lnTo>
                      <a:pt x="738" y="850"/>
                    </a:lnTo>
                    <a:lnTo>
                      <a:pt x="740" y="855"/>
                    </a:lnTo>
                    <a:lnTo>
                      <a:pt x="740" y="858"/>
                    </a:lnTo>
                    <a:lnTo>
                      <a:pt x="744" y="859"/>
                    </a:lnTo>
                    <a:lnTo>
                      <a:pt x="746" y="861"/>
                    </a:lnTo>
                    <a:lnTo>
                      <a:pt x="748" y="865"/>
                    </a:lnTo>
                    <a:lnTo>
                      <a:pt x="750" y="870"/>
                    </a:lnTo>
                    <a:lnTo>
                      <a:pt x="755" y="874"/>
                    </a:lnTo>
                    <a:lnTo>
                      <a:pt x="769" y="875"/>
                    </a:lnTo>
                    <a:lnTo>
                      <a:pt x="775" y="879"/>
                    </a:lnTo>
                    <a:lnTo>
                      <a:pt x="780" y="880"/>
                    </a:lnTo>
                    <a:lnTo>
                      <a:pt x="782" y="884"/>
                    </a:lnTo>
                    <a:lnTo>
                      <a:pt x="814" y="892"/>
                    </a:lnTo>
                    <a:lnTo>
                      <a:pt x="820" y="895"/>
                    </a:lnTo>
                    <a:lnTo>
                      <a:pt x="828" y="895"/>
                    </a:lnTo>
                    <a:lnTo>
                      <a:pt x="832" y="892"/>
                    </a:lnTo>
                    <a:lnTo>
                      <a:pt x="836" y="895"/>
                    </a:lnTo>
                    <a:lnTo>
                      <a:pt x="850" y="902"/>
                    </a:lnTo>
                    <a:lnTo>
                      <a:pt x="855" y="909"/>
                    </a:lnTo>
                    <a:lnTo>
                      <a:pt x="856" y="912"/>
                    </a:lnTo>
                    <a:lnTo>
                      <a:pt x="860" y="913"/>
                    </a:lnTo>
                    <a:lnTo>
                      <a:pt x="862" y="917"/>
                    </a:lnTo>
                    <a:lnTo>
                      <a:pt x="869" y="919"/>
                    </a:lnTo>
                    <a:lnTo>
                      <a:pt x="875" y="924"/>
                    </a:lnTo>
                    <a:lnTo>
                      <a:pt x="884" y="928"/>
                    </a:lnTo>
                    <a:lnTo>
                      <a:pt x="884" y="931"/>
                    </a:lnTo>
                    <a:lnTo>
                      <a:pt x="890" y="936"/>
                    </a:lnTo>
                    <a:lnTo>
                      <a:pt x="894" y="935"/>
                    </a:lnTo>
                    <a:lnTo>
                      <a:pt x="900" y="939"/>
                    </a:lnTo>
                    <a:lnTo>
                      <a:pt x="905" y="941"/>
                    </a:lnTo>
                    <a:lnTo>
                      <a:pt x="916" y="945"/>
                    </a:lnTo>
                    <a:lnTo>
                      <a:pt x="926" y="946"/>
                    </a:lnTo>
                    <a:lnTo>
                      <a:pt x="943" y="951"/>
                    </a:lnTo>
                    <a:lnTo>
                      <a:pt x="953" y="959"/>
                    </a:lnTo>
                    <a:lnTo>
                      <a:pt x="960" y="961"/>
                    </a:lnTo>
                    <a:lnTo>
                      <a:pt x="985" y="968"/>
                    </a:lnTo>
                    <a:lnTo>
                      <a:pt x="1000" y="974"/>
                    </a:lnTo>
                    <a:lnTo>
                      <a:pt x="1009" y="973"/>
                    </a:lnTo>
                    <a:lnTo>
                      <a:pt x="1019" y="983"/>
                    </a:lnTo>
                    <a:lnTo>
                      <a:pt x="1043" y="998"/>
                    </a:lnTo>
                    <a:lnTo>
                      <a:pt x="1049" y="999"/>
                    </a:lnTo>
                    <a:lnTo>
                      <a:pt x="1052" y="999"/>
                    </a:lnTo>
                    <a:lnTo>
                      <a:pt x="1057" y="1003"/>
                    </a:lnTo>
                    <a:lnTo>
                      <a:pt x="1063" y="1005"/>
                    </a:lnTo>
                    <a:lnTo>
                      <a:pt x="1074" y="1009"/>
                    </a:lnTo>
                    <a:lnTo>
                      <a:pt x="1103" y="1011"/>
                    </a:lnTo>
                    <a:lnTo>
                      <a:pt x="1113" y="1017"/>
                    </a:lnTo>
                    <a:lnTo>
                      <a:pt x="1120" y="1020"/>
                    </a:lnTo>
                    <a:lnTo>
                      <a:pt x="1122" y="1020"/>
                    </a:lnTo>
                    <a:lnTo>
                      <a:pt x="1130" y="1024"/>
                    </a:lnTo>
                    <a:lnTo>
                      <a:pt x="1145" y="1025"/>
                    </a:lnTo>
                    <a:lnTo>
                      <a:pt x="1152" y="1024"/>
                    </a:lnTo>
                    <a:lnTo>
                      <a:pt x="1158" y="1021"/>
                    </a:lnTo>
                    <a:lnTo>
                      <a:pt x="1162" y="1017"/>
                    </a:lnTo>
                    <a:lnTo>
                      <a:pt x="1173" y="1013"/>
                    </a:lnTo>
                    <a:lnTo>
                      <a:pt x="1181" y="1010"/>
                    </a:lnTo>
                    <a:lnTo>
                      <a:pt x="1202" y="995"/>
                    </a:lnTo>
                    <a:lnTo>
                      <a:pt x="1207" y="994"/>
                    </a:lnTo>
                    <a:lnTo>
                      <a:pt x="1215" y="992"/>
                    </a:lnTo>
                    <a:lnTo>
                      <a:pt x="1232" y="992"/>
                    </a:lnTo>
                    <a:lnTo>
                      <a:pt x="1244" y="995"/>
                    </a:lnTo>
                    <a:lnTo>
                      <a:pt x="1266" y="1004"/>
                    </a:lnTo>
                    <a:lnTo>
                      <a:pt x="1291" y="1015"/>
                    </a:lnTo>
                    <a:lnTo>
                      <a:pt x="1309" y="1033"/>
                    </a:lnTo>
                    <a:lnTo>
                      <a:pt x="1316" y="1042"/>
                    </a:lnTo>
                    <a:lnTo>
                      <a:pt x="1336" y="1060"/>
                    </a:lnTo>
                    <a:lnTo>
                      <a:pt x="1345" y="1070"/>
                    </a:lnTo>
                    <a:lnTo>
                      <a:pt x="1362" y="1083"/>
                    </a:lnTo>
                    <a:lnTo>
                      <a:pt x="1364" y="1081"/>
                    </a:lnTo>
                    <a:lnTo>
                      <a:pt x="1366" y="1065"/>
                    </a:lnTo>
                    <a:lnTo>
                      <a:pt x="1368" y="1063"/>
                    </a:lnTo>
                    <a:lnTo>
                      <a:pt x="1369" y="1060"/>
                    </a:lnTo>
                    <a:lnTo>
                      <a:pt x="1367" y="1053"/>
                    </a:lnTo>
                    <a:lnTo>
                      <a:pt x="1368" y="1052"/>
                    </a:lnTo>
                    <a:lnTo>
                      <a:pt x="1371" y="1047"/>
                    </a:lnTo>
                    <a:lnTo>
                      <a:pt x="1377" y="1037"/>
                    </a:lnTo>
                    <a:lnTo>
                      <a:pt x="1378" y="1033"/>
                    </a:lnTo>
                    <a:lnTo>
                      <a:pt x="1401" y="997"/>
                    </a:lnTo>
                    <a:lnTo>
                      <a:pt x="1431" y="994"/>
                    </a:lnTo>
                    <a:lnTo>
                      <a:pt x="1454" y="994"/>
                    </a:lnTo>
                    <a:lnTo>
                      <a:pt x="1455" y="995"/>
                    </a:lnTo>
                    <a:lnTo>
                      <a:pt x="1455" y="994"/>
                    </a:lnTo>
                    <a:lnTo>
                      <a:pt x="1457" y="979"/>
                    </a:lnTo>
                    <a:lnTo>
                      <a:pt x="1454" y="974"/>
                    </a:lnTo>
                    <a:lnTo>
                      <a:pt x="1444" y="966"/>
                    </a:lnTo>
                    <a:lnTo>
                      <a:pt x="1441" y="957"/>
                    </a:lnTo>
                    <a:lnTo>
                      <a:pt x="1425" y="947"/>
                    </a:lnTo>
                    <a:lnTo>
                      <a:pt x="1399" y="922"/>
                    </a:lnTo>
                    <a:lnTo>
                      <a:pt x="1401" y="923"/>
                    </a:lnTo>
                    <a:lnTo>
                      <a:pt x="1433" y="923"/>
                    </a:lnTo>
                    <a:lnTo>
                      <a:pt x="1433" y="896"/>
                    </a:lnTo>
                    <a:lnTo>
                      <a:pt x="1528" y="895"/>
                    </a:lnTo>
                    <a:lnTo>
                      <a:pt x="1541" y="892"/>
                    </a:lnTo>
                    <a:lnTo>
                      <a:pt x="1546" y="892"/>
                    </a:lnTo>
                    <a:lnTo>
                      <a:pt x="1561" y="864"/>
                    </a:lnTo>
                    <a:lnTo>
                      <a:pt x="1565" y="861"/>
                    </a:lnTo>
                    <a:lnTo>
                      <a:pt x="1571" y="863"/>
                    </a:lnTo>
                    <a:lnTo>
                      <a:pt x="1572" y="855"/>
                    </a:lnTo>
                    <a:lnTo>
                      <a:pt x="1583" y="839"/>
                    </a:lnTo>
                    <a:lnTo>
                      <a:pt x="1590" y="842"/>
                    </a:lnTo>
                    <a:lnTo>
                      <a:pt x="1588" y="858"/>
                    </a:lnTo>
                    <a:lnTo>
                      <a:pt x="1593" y="859"/>
                    </a:lnTo>
                    <a:lnTo>
                      <a:pt x="1595" y="861"/>
                    </a:lnTo>
                    <a:lnTo>
                      <a:pt x="1594" y="876"/>
                    </a:lnTo>
                    <a:lnTo>
                      <a:pt x="1597" y="886"/>
                    </a:lnTo>
                    <a:lnTo>
                      <a:pt x="1600" y="881"/>
                    </a:lnTo>
                    <a:lnTo>
                      <a:pt x="1606" y="860"/>
                    </a:lnTo>
                    <a:lnTo>
                      <a:pt x="1608" y="849"/>
                    </a:lnTo>
                    <a:lnTo>
                      <a:pt x="1616" y="825"/>
                    </a:lnTo>
                    <a:lnTo>
                      <a:pt x="1619" y="815"/>
                    </a:lnTo>
                    <a:lnTo>
                      <a:pt x="1616" y="810"/>
                    </a:lnTo>
                    <a:lnTo>
                      <a:pt x="1611" y="806"/>
                    </a:lnTo>
                    <a:lnTo>
                      <a:pt x="1620" y="801"/>
                    </a:lnTo>
                    <a:lnTo>
                      <a:pt x="1619" y="794"/>
                    </a:lnTo>
                    <a:lnTo>
                      <a:pt x="1611" y="790"/>
                    </a:lnTo>
                    <a:lnTo>
                      <a:pt x="1617" y="782"/>
                    </a:lnTo>
                    <a:lnTo>
                      <a:pt x="1622" y="772"/>
                    </a:lnTo>
                    <a:lnTo>
                      <a:pt x="1622" y="763"/>
                    </a:lnTo>
                    <a:lnTo>
                      <a:pt x="1632" y="744"/>
                    </a:lnTo>
                    <a:lnTo>
                      <a:pt x="1641" y="736"/>
                    </a:lnTo>
                    <a:lnTo>
                      <a:pt x="1653" y="723"/>
                    </a:lnTo>
                    <a:lnTo>
                      <a:pt x="1656" y="714"/>
                    </a:lnTo>
                    <a:lnTo>
                      <a:pt x="1657" y="703"/>
                    </a:lnTo>
                    <a:lnTo>
                      <a:pt x="1654" y="692"/>
                    </a:lnTo>
                    <a:lnTo>
                      <a:pt x="1648" y="683"/>
                    </a:lnTo>
                    <a:lnTo>
                      <a:pt x="1617" y="680"/>
                    </a:lnTo>
                    <a:lnTo>
                      <a:pt x="1605" y="691"/>
                    </a:lnTo>
                    <a:lnTo>
                      <a:pt x="1605" y="678"/>
                    </a:lnTo>
                    <a:lnTo>
                      <a:pt x="1588" y="675"/>
                    </a:lnTo>
                    <a:lnTo>
                      <a:pt x="1576" y="676"/>
                    </a:lnTo>
                    <a:lnTo>
                      <a:pt x="1555" y="682"/>
                    </a:lnTo>
                    <a:lnTo>
                      <a:pt x="1544" y="690"/>
                    </a:lnTo>
                    <a:lnTo>
                      <a:pt x="1519" y="691"/>
                    </a:lnTo>
                    <a:lnTo>
                      <a:pt x="1504" y="691"/>
                    </a:lnTo>
                    <a:lnTo>
                      <a:pt x="1495" y="692"/>
                    </a:lnTo>
                    <a:lnTo>
                      <a:pt x="1484" y="697"/>
                    </a:lnTo>
                    <a:lnTo>
                      <a:pt x="1474" y="699"/>
                    </a:lnTo>
                    <a:lnTo>
                      <a:pt x="1464" y="708"/>
                    </a:lnTo>
                    <a:lnTo>
                      <a:pt x="1459" y="720"/>
                    </a:lnTo>
                    <a:lnTo>
                      <a:pt x="1457" y="750"/>
                    </a:lnTo>
                    <a:lnTo>
                      <a:pt x="1453" y="767"/>
                    </a:lnTo>
                    <a:lnTo>
                      <a:pt x="1449" y="779"/>
                    </a:lnTo>
                    <a:lnTo>
                      <a:pt x="1443" y="788"/>
                    </a:lnTo>
                    <a:lnTo>
                      <a:pt x="1441" y="801"/>
                    </a:lnTo>
                    <a:lnTo>
                      <a:pt x="1436" y="812"/>
                    </a:lnTo>
                    <a:lnTo>
                      <a:pt x="1426" y="823"/>
                    </a:lnTo>
                    <a:lnTo>
                      <a:pt x="1411" y="830"/>
                    </a:lnTo>
                    <a:lnTo>
                      <a:pt x="1414" y="849"/>
                    </a:lnTo>
                    <a:lnTo>
                      <a:pt x="1395" y="859"/>
                    </a:lnTo>
                    <a:lnTo>
                      <a:pt x="1387" y="860"/>
                    </a:lnTo>
                    <a:lnTo>
                      <a:pt x="1380" y="859"/>
                    </a:lnTo>
                    <a:lnTo>
                      <a:pt x="1377" y="854"/>
                    </a:lnTo>
                    <a:lnTo>
                      <a:pt x="1377" y="848"/>
                    </a:lnTo>
                    <a:lnTo>
                      <a:pt x="1368" y="846"/>
                    </a:lnTo>
                    <a:lnTo>
                      <a:pt x="1351" y="846"/>
                    </a:lnTo>
                    <a:lnTo>
                      <a:pt x="1345" y="848"/>
                    </a:lnTo>
                    <a:lnTo>
                      <a:pt x="1335" y="850"/>
                    </a:lnTo>
                    <a:lnTo>
                      <a:pt x="1321" y="858"/>
                    </a:lnTo>
                    <a:lnTo>
                      <a:pt x="1312" y="860"/>
                    </a:lnTo>
                    <a:lnTo>
                      <a:pt x="1303" y="859"/>
                    </a:lnTo>
                    <a:lnTo>
                      <a:pt x="1275" y="864"/>
                    </a:lnTo>
                    <a:lnTo>
                      <a:pt x="1251" y="876"/>
                    </a:lnTo>
                    <a:lnTo>
                      <a:pt x="1238" y="876"/>
                    </a:lnTo>
                    <a:lnTo>
                      <a:pt x="1226" y="868"/>
                    </a:lnTo>
                    <a:lnTo>
                      <a:pt x="1215" y="853"/>
                    </a:lnTo>
                    <a:lnTo>
                      <a:pt x="1210" y="849"/>
                    </a:lnTo>
                    <a:lnTo>
                      <a:pt x="1210" y="852"/>
                    </a:lnTo>
                    <a:lnTo>
                      <a:pt x="1195" y="850"/>
                    </a:lnTo>
                    <a:lnTo>
                      <a:pt x="1183" y="846"/>
                    </a:lnTo>
                    <a:lnTo>
                      <a:pt x="1175" y="843"/>
                    </a:lnTo>
                    <a:lnTo>
                      <a:pt x="1169" y="839"/>
                    </a:lnTo>
                    <a:lnTo>
                      <a:pt x="1164" y="832"/>
                    </a:lnTo>
                    <a:lnTo>
                      <a:pt x="1160" y="830"/>
                    </a:lnTo>
                    <a:lnTo>
                      <a:pt x="1154" y="822"/>
                    </a:lnTo>
                    <a:lnTo>
                      <a:pt x="1152" y="820"/>
                    </a:lnTo>
                    <a:lnTo>
                      <a:pt x="1149" y="820"/>
                    </a:lnTo>
                    <a:lnTo>
                      <a:pt x="1148" y="818"/>
                    </a:lnTo>
                    <a:lnTo>
                      <a:pt x="1146" y="809"/>
                    </a:lnTo>
                    <a:lnTo>
                      <a:pt x="1130" y="773"/>
                    </a:lnTo>
                    <a:lnTo>
                      <a:pt x="1126" y="766"/>
                    </a:lnTo>
                    <a:lnTo>
                      <a:pt x="1120" y="761"/>
                    </a:lnTo>
                    <a:lnTo>
                      <a:pt x="1108" y="747"/>
                    </a:lnTo>
                    <a:lnTo>
                      <a:pt x="1103" y="741"/>
                    </a:lnTo>
                    <a:lnTo>
                      <a:pt x="1088" y="717"/>
                    </a:lnTo>
                    <a:lnTo>
                      <a:pt x="1084" y="705"/>
                    </a:lnTo>
                    <a:lnTo>
                      <a:pt x="1086" y="703"/>
                    </a:lnTo>
                    <a:lnTo>
                      <a:pt x="1090" y="696"/>
                    </a:lnTo>
                    <a:lnTo>
                      <a:pt x="1090" y="690"/>
                    </a:lnTo>
                    <a:lnTo>
                      <a:pt x="1089" y="686"/>
                    </a:lnTo>
                    <a:lnTo>
                      <a:pt x="1071" y="664"/>
                    </a:lnTo>
                    <a:lnTo>
                      <a:pt x="1063" y="645"/>
                    </a:lnTo>
                    <a:lnTo>
                      <a:pt x="1063" y="634"/>
                    </a:lnTo>
                    <a:lnTo>
                      <a:pt x="1068" y="611"/>
                    </a:lnTo>
                    <a:lnTo>
                      <a:pt x="1067" y="574"/>
                    </a:lnTo>
                    <a:lnTo>
                      <a:pt x="1067" y="562"/>
                    </a:lnTo>
                    <a:lnTo>
                      <a:pt x="1065" y="552"/>
                    </a:lnTo>
                    <a:lnTo>
                      <a:pt x="1061" y="547"/>
                    </a:lnTo>
                    <a:lnTo>
                      <a:pt x="1060" y="529"/>
                    </a:lnTo>
                    <a:lnTo>
                      <a:pt x="1060" y="505"/>
                    </a:lnTo>
                    <a:lnTo>
                      <a:pt x="1057" y="502"/>
                    </a:lnTo>
                    <a:lnTo>
                      <a:pt x="1057" y="498"/>
                    </a:lnTo>
                    <a:lnTo>
                      <a:pt x="1062" y="484"/>
                    </a:lnTo>
                    <a:lnTo>
                      <a:pt x="1068" y="479"/>
                    </a:lnTo>
                    <a:lnTo>
                      <a:pt x="1071" y="467"/>
                    </a:lnTo>
                    <a:lnTo>
                      <a:pt x="1071" y="459"/>
                    </a:lnTo>
                    <a:lnTo>
                      <a:pt x="1073" y="455"/>
                    </a:lnTo>
                    <a:lnTo>
                      <a:pt x="1086" y="459"/>
                    </a:lnTo>
                    <a:lnTo>
                      <a:pt x="1089" y="457"/>
                    </a:lnTo>
                    <a:lnTo>
                      <a:pt x="1095" y="450"/>
                    </a:lnTo>
                    <a:lnTo>
                      <a:pt x="1098" y="444"/>
                    </a:lnTo>
                    <a:lnTo>
                      <a:pt x="1099" y="434"/>
                    </a:lnTo>
                    <a:lnTo>
                      <a:pt x="1098" y="433"/>
                    </a:lnTo>
                    <a:lnTo>
                      <a:pt x="1095" y="439"/>
                    </a:lnTo>
                    <a:lnTo>
                      <a:pt x="1093" y="443"/>
                    </a:lnTo>
                    <a:lnTo>
                      <a:pt x="1090" y="444"/>
                    </a:lnTo>
                    <a:lnTo>
                      <a:pt x="1089" y="444"/>
                    </a:lnTo>
                    <a:lnTo>
                      <a:pt x="1090" y="438"/>
                    </a:lnTo>
                    <a:lnTo>
                      <a:pt x="1095" y="425"/>
                    </a:lnTo>
                    <a:lnTo>
                      <a:pt x="1078" y="424"/>
                    </a:lnTo>
                    <a:lnTo>
                      <a:pt x="1060" y="416"/>
                    </a:lnTo>
                    <a:lnTo>
                      <a:pt x="1033" y="413"/>
                    </a:lnTo>
                    <a:lnTo>
                      <a:pt x="1018" y="405"/>
                    </a:lnTo>
                    <a:lnTo>
                      <a:pt x="1004" y="403"/>
                    </a:lnTo>
                    <a:lnTo>
                      <a:pt x="987" y="392"/>
                    </a:lnTo>
                    <a:lnTo>
                      <a:pt x="970" y="366"/>
                    </a:lnTo>
                    <a:lnTo>
                      <a:pt x="955" y="319"/>
                    </a:lnTo>
                    <a:lnTo>
                      <a:pt x="938" y="308"/>
                    </a:lnTo>
                    <a:lnTo>
                      <a:pt x="930" y="288"/>
                    </a:lnTo>
                    <a:lnTo>
                      <a:pt x="914" y="271"/>
                    </a:lnTo>
                    <a:lnTo>
                      <a:pt x="894" y="225"/>
                    </a:lnTo>
                    <a:lnTo>
                      <a:pt x="883" y="217"/>
                    </a:lnTo>
                    <a:lnTo>
                      <a:pt x="877" y="207"/>
                    </a:lnTo>
                    <a:lnTo>
                      <a:pt x="860" y="191"/>
                    </a:lnTo>
                    <a:lnTo>
                      <a:pt x="852" y="181"/>
                    </a:lnTo>
                    <a:lnTo>
                      <a:pt x="807" y="183"/>
                    </a:lnTo>
                    <a:lnTo>
                      <a:pt x="796" y="180"/>
                    </a:lnTo>
                    <a:lnTo>
                      <a:pt x="785" y="185"/>
                    </a:lnTo>
                    <a:lnTo>
                      <a:pt x="782" y="188"/>
                    </a:lnTo>
                    <a:lnTo>
                      <a:pt x="759" y="235"/>
                    </a:lnTo>
                    <a:lnTo>
                      <a:pt x="735" y="230"/>
                    </a:lnTo>
                    <a:lnTo>
                      <a:pt x="711" y="214"/>
                    </a:lnTo>
                    <a:lnTo>
                      <a:pt x="692" y="198"/>
                    </a:lnTo>
                    <a:lnTo>
                      <a:pt x="678" y="180"/>
                    </a:lnTo>
                    <a:lnTo>
                      <a:pt x="664" y="129"/>
                    </a:lnTo>
                    <a:lnTo>
                      <a:pt x="635" y="110"/>
                    </a:lnTo>
                    <a:lnTo>
                      <a:pt x="615" y="93"/>
                    </a:lnTo>
                    <a:lnTo>
                      <a:pt x="606" y="80"/>
                    </a:lnTo>
                    <a:lnTo>
                      <a:pt x="594" y="74"/>
                    </a:lnTo>
                    <a:lnTo>
                      <a:pt x="587" y="62"/>
                    </a:lnTo>
                    <a:lnTo>
                      <a:pt x="582" y="59"/>
                    </a:lnTo>
                    <a:lnTo>
                      <a:pt x="572" y="53"/>
                    </a:lnTo>
                    <a:lnTo>
                      <a:pt x="482" y="54"/>
                    </a:lnTo>
                    <a:lnTo>
                      <a:pt x="481" y="84"/>
                    </a:lnTo>
                    <a:lnTo>
                      <a:pt x="437" y="84"/>
                    </a:lnTo>
                    <a:lnTo>
                      <a:pt x="334" y="84"/>
                    </a:lnTo>
                    <a:lnTo>
                      <a:pt x="125" y="7"/>
                    </a:lnTo>
                    <a:lnTo>
                      <a:pt x="124" y="0"/>
                    </a:lnTo>
                    <a:lnTo>
                      <a:pt x="0" y="10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2" y="31"/>
                    </a:lnTo>
                    <a:lnTo>
                      <a:pt x="16" y="41"/>
                    </a:lnTo>
                    <a:lnTo>
                      <a:pt x="22" y="47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9" y="57"/>
                    </a:lnTo>
                    <a:lnTo>
                      <a:pt x="30" y="73"/>
                    </a:lnTo>
                    <a:lnTo>
                      <a:pt x="48" y="99"/>
                    </a:lnTo>
                    <a:lnTo>
                      <a:pt x="50" y="106"/>
                    </a:lnTo>
                    <a:lnTo>
                      <a:pt x="50" y="111"/>
                    </a:lnTo>
                    <a:lnTo>
                      <a:pt x="52" y="112"/>
                    </a:lnTo>
                    <a:lnTo>
                      <a:pt x="54" y="117"/>
                    </a:lnTo>
                    <a:lnTo>
                      <a:pt x="57" y="120"/>
                    </a:lnTo>
                    <a:lnTo>
                      <a:pt x="65" y="137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70" y="145"/>
                    </a:lnTo>
                    <a:lnTo>
                      <a:pt x="72" y="147"/>
                    </a:lnTo>
                    <a:lnTo>
                      <a:pt x="75" y="155"/>
                    </a:lnTo>
                    <a:lnTo>
                      <a:pt x="78" y="176"/>
                    </a:lnTo>
                    <a:lnTo>
                      <a:pt x="82" y="187"/>
                    </a:lnTo>
                    <a:lnTo>
                      <a:pt x="84" y="191"/>
                    </a:lnTo>
                    <a:lnTo>
                      <a:pt x="94" y="195"/>
                    </a:lnTo>
                    <a:lnTo>
                      <a:pt x="98" y="197"/>
                    </a:lnTo>
                    <a:lnTo>
                      <a:pt x="104" y="198"/>
                    </a:lnTo>
                    <a:lnTo>
                      <a:pt x="111" y="208"/>
                    </a:lnTo>
                    <a:lnTo>
                      <a:pt x="121" y="209"/>
                    </a:lnTo>
                    <a:lnTo>
                      <a:pt x="126" y="217"/>
                    </a:lnTo>
                    <a:lnTo>
                      <a:pt x="132" y="228"/>
                    </a:lnTo>
                    <a:lnTo>
                      <a:pt x="136" y="230"/>
                    </a:lnTo>
                    <a:lnTo>
                      <a:pt x="147" y="241"/>
                    </a:lnTo>
                    <a:lnTo>
                      <a:pt x="151" y="244"/>
                    </a:lnTo>
                    <a:lnTo>
                      <a:pt x="170" y="268"/>
                    </a:lnTo>
                    <a:lnTo>
                      <a:pt x="172" y="276"/>
                    </a:lnTo>
                    <a:lnTo>
                      <a:pt x="172" y="284"/>
                    </a:lnTo>
                    <a:lnTo>
                      <a:pt x="173" y="287"/>
                    </a:lnTo>
                    <a:lnTo>
                      <a:pt x="172" y="290"/>
                    </a:lnTo>
                    <a:lnTo>
                      <a:pt x="173" y="295"/>
                    </a:lnTo>
                    <a:lnTo>
                      <a:pt x="168" y="296"/>
                    </a:lnTo>
                    <a:lnTo>
                      <a:pt x="164" y="300"/>
                    </a:lnTo>
                    <a:lnTo>
                      <a:pt x="164" y="305"/>
                    </a:lnTo>
                    <a:lnTo>
                      <a:pt x="167" y="306"/>
                    </a:lnTo>
                    <a:lnTo>
                      <a:pt x="165" y="311"/>
                    </a:lnTo>
                    <a:lnTo>
                      <a:pt x="159" y="306"/>
                    </a:lnTo>
                    <a:lnTo>
                      <a:pt x="142" y="311"/>
                    </a:lnTo>
                    <a:lnTo>
                      <a:pt x="120" y="309"/>
                    </a:lnTo>
                    <a:lnTo>
                      <a:pt x="120" y="317"/>
                    </a:lnTo>
                    <a:lnTo>
                      <a:pt x="122" y="319"/>
                    </a:lnTo>
                    <a:lnTo>
                      <a:pt x="126" y="315"/>
                    </a:lnTo>
                    <a:lnTo>
                      <a:pt x="137" y="326"/>
                    </a:lnTo>
                    <a:lnTo>
                      <a:pt x="147" y="330"/>
                    </a:lnTo>
                    <a:lnTo>
                      <a:pt x="149" y="333"/>
                    </a:lnTo>
                    <a:lnTo>
                      <a:pt x="152" y="344"/>
                    </a:lnTo>
                    <a:lnTo>
                      <a:pt x="156" y="347"/>
                    </a:lnTo>
                    <a:lnTo>
                      <a:pt x="165" y="348"/>
                    </a:lnTo>
                    <a:lnTo>
                      <a:pt x="170" y="351"/>
                    </a:lnTo>
                    <a:lnTo>
                      <a:pt x="173" y="357"/>
                    </a:lnTo>
                    <a:lnTo>
                      <a:pt x="179" y="358"/>
                    </a:lnTo>
                    <a:lnTo>
                      <a:pt x="188" y="363"/>
                    </a:lnTo>
                    <a:lnTo>
                      <a:pt x="192" y="369"/>
                    </a:lnTo>
                    <a:lnTo>
                      <a:pt x="199" y="373"/>
                    </a:lnTo>
                    <a:lnTo>
                      <a:pt x="212" y="375"/>
                    </a:lnTo>
                    <a:lnTo>
                      <a:pt x="222" y="363"/>
                    </a:lnTo>
                    <a:lnTo>
                      <a:pt x="224" y="368"/>
                    </a:lnTo>
                    <a:lnTo>
                      <a:pt x="223" y="375"/>
                    </a:lnTo>
                    <a:lnTo>
                      <a:pt x="227" y="380"/>
                    </a:lnTo>
                    <a:lnTo>
                      <a:pt x="239" y="397"/>
                    </a:lnTo>
                    <a:lnTo>
                      <a:pt x="251" y="405"/>
                    </a:lnTo>
                    <a:lnTo>
                      <a:pt x="258" y="408"/>
                    </a:lnTo>
                    <a:lnTo>
                      <a:pt x="264" y="408"/>
                    </a:lnTo>
                    <a:lnTo>
                      <a:pt x="267" y="414"/>
                    </a:lnTo>
                    <a:lnTo>
                      <a:pt x="277" y="436"/>
                    </a:lnTo>
                    <a:lnTo>
                      <a:pt x="278" y="444"/>
                    </a:lnTo>
                    <a:lnTo>
                      <a:pt x="280" y="466"/>
                    </a:lnTo>
                    <a:lnTo>
                      <a:pt x="276" y="483"/>
                    </a:lnTo>
                    <a:lnTo>
                      <a:pt x="272" y="491"/>
                    </a:lnTo>
                    <a:lnTo>
                      <a:pt x="272" y="497"/>
                    </a:lnTo>
                    <a:lnTo>
                      <a:pt x="275" y="492"/>
                    </a:lnTo>
                    <a:lnTo>
                      <a:pt x="277" y="491"/>
                    </a:lnTo>
                    <a:lnTo>
                      <a:pt x="280" y="495"/>
                    </a:lnTo>
                    <a:lnTo>
                      <a:pt x="286" y="494"/>
                    </a:lnTo>
                    <a:lnTo>
                      <a:pt x="291" y="498"/>
                    </a:lnTo>
                    <a:lnTo>
                      <a:pt x="292" y="504"/>
                    </a:lnTo>
                    <a:lnTo>
                      <a:pt x="294" y="508"/>
                    </a:lnTo>
                    <a:lnTo>
                      <a:pt x="305" y="509"/>
                    </a:lnTo>
                    <a:lnTo>
                      <a:pt x="305" y="514"/>
                    </a:lnTo>
                    <a:lnTo>
                      <a:pt x="315" y="524"/>
                    </a:lnTo>
                    <a:lnTo>
                      <a:pt x="334" y="534"/>
                    </a:lnTo>
                    <a:lnTo>
                      <a:pt x="340" y="541"/>
                    </a:lnTo>
                    <a:lnTo>
                      <a:pt x="361" y="559"/>
                    </a:lnTo>
                    <a:lnTo>
                      <a:pt x="368" y="562"/>
                    </a:lnTo>
                    <a:lnTo>
                      <a:pt x="379" y="575"/>
                    </a:lnTo>
                    <a:lnTo>
                      <a:pt x="388" y="600"/>
                    </a:lnTo>
                    <a:lnTo>
                      <a:pt x="394" y="606"/>
                    </a:lnTo>
                    <a:lnTo>
                      <a:pt x="399" y="607"/>
                    </a:lnTo>
                    <a:lnTo>
                      <a:pt x="404" y="601"/>
                    </a:lnTo>
                    <a:lnTo>
                      <a:pt x="412" y="597"/>
                    </a:lnTo>
                    <a:lnTo>
                      <a:pt x="419" y="590"/>
                    </a:lnTo>
                    <a:lnTo>
                      <a:pt x="422" y="584"/>
                    </a:lnTo>
                    <a:lnTo>
                      <a:pt x="423" y="575"/>
                    </a:lnTo>
                    <a:lnTo>
                      <a:pt x="421" y="569"/>
                    </a:lnTo>
                    <a:lnTo>
                      <a:pt x="415" y="563"/>
                    </a:lnTo>
                    <a:lnTo>
                      <a:pt x="412" y="557"/>
                    </a:lnTo>
                    <a:lnTo>
                      <a:pt x="404" y="546"/>
                    </a:lnTo>
                    <a:lnTo>
                      <a:pt x="404" y="541"/>
                    </a:lnTo>
                    <a:lnTo>
                      <a:pt x="390" y="532"/>
                    </a:lnTo>
                    <a:lnTo>
                      <a:pt x="382" y="524"/>
                    </a:lnTo>
                    <a:lnTo>
                      <a:pt x="373" y="531"/>
                    </a:lnTo>
                    <a:lnTo>
                      <a:pt x="367" y="529"/>
                    </a:lnTo>
                    <a:lnTo>
                      <a:pt x="362" y="524"/>
                    </a:lnTo>
                    <a:lnTo>
                      <a:pt x="355" y="511"/>
                    </a:lnTo>
                    <a:lnTo>
                      <a:pt x="353" y="507"/>
                    </a:lnTo>
                    <a:lnTo>
                      <a:pt x="353" y="488"/>
                    </a:lnTo>
                    <a:lnTo>
                      <a:pt x="346" y="475"/>
                    </a:lnTo>
                    <a:lnTo>
                      <a:pt x="342" y="468"/>
                    </a:lnTo>
                    <a:lnTo>
                      <a:pt x="341" y="470"/>
                    </a:lnTo>
                    <a:lnTo>
                      <a:pt x="341" y="451"/>
                    </a:lnTo>
                    <a:lnTo>
                      <a:pt x="333" y="445"/>
                    </a:lnTo>
                    <a:lnTo>
                      <a:pt x="330" y="441"/>
                    </a:lnTo>
                    <a:lnTo>
                      <a:pt x="324" y="434"/>
                    </a:lnTo>
                    <a:lnTo>
                      <a:pt x="323" y="424"/>
                    </a:lnTo>
                    <a:lnTo>
                      <a:pt x="320" y="405"/>
                    </a:lnTo>
                    <a:lnTo>
                      <a:pt x="317" y="402"/>
                    </a:lnTo>
                    <a:lnTo>
                      <a:pt x="315" y="395"/>
                    </a:lnTo>
                    <a:lnTo>
                      <a:pt x="308" y="379"/>
                    </a:lnTo>
                    <a:lnTo>
                      <a:pt x="299" y="370"/>
                    </a:lnTo>
                    <a:lnTo>
                      <a:pt x="294" y="370"/>
                    </a:lnTo>
                    <a:lnTo>
                      <a:pt x="296" y="382"/>
                    </a:lnTo>
                    <a:lnTo>
                      <a:pt x="299" y="387"/>
                    </a:lnTo>
                    <a:lnTo>
                      <a:pt x="298" y="387"/>
                    </a:lnTo>
                    <a:lnTo>
                      <a:pt x="292" y="380"/>
                    </a:lnTo>
                    <a:lnTo>
                      <a:pt x="292" y="375"/>
                    </a:lnTo>
                    <a:lnTo>
                      <a:pt x="287" y="368"/>
                    </a:lnTo>
                    <a:lnTo>
                      <a:pt x="285" y="360"/>
                    </a:lnTo>
                    <a:lnTo>
                      <a:pt x="285" y="358"/>
                    </a:lnTo>
                    <a:lnTo>
                      <a:pt x="282" y="353"/>
                    </a:lnTo>
                    <a:lnTo>
                      <a:pt x="274" y="349"/>
                    </a:lnTo>
                    <a:lnTo>
                      <a:pt x="272" y="341"/>
                    </a:lnTo>
                    <a:lnTo>
                      <a:pt x="266" y="330"/>
                    </a:lnTo>
                    <a:lnTo>
                      <a:pt x="247" y="309"/>
                    </a:lnTo>
                    <a:lnTo>
                      <a:pt x="244" y="298"/>
                    </a:lnTo>
                    <a:lnTo>
                      <a:pt x="243" y="289"/>
                    </a:lnTo>
                    <a:lnTo>
                      <a:pt x="240" y="282"/>
                    </a:lnTo>
                    <a:lnTo>
                      <a:pt x="239" y="274"/>
                    </a:lnTo>
                    <a:lnTo>
                      <a:pt x="238" y="274"/>
                    </a:lnTo>
                    <a:lnTo>
                      <a:pt x="237" y="271"/>
                    </a:lnTo>
                    <a:lnTo>
                      <a:pt x="234" y="269"/>
                    </a:lnTo>
                    <a:lnTo>
                      <a:pt x="231" y="271"/>
                    </a:lnTo>
                    <a:lnTo>
                      <a:pt x="229" y="269"/>
                    </a:lnTo>
                    <a:lnTo>
                      <a:pt x="224" y="261"/>
                    </a:lnTo>
                    <a:lnTo>
                      <a:pt x="219" y="246"/>
                    </a:lnTo>
                    <a:lnTo>
                      <a:pt x="217" y="247"/>
                    </a:lnTo>
                    <a:lnTo>
                      <a:pt x="215" y="246"/>
                    </a:lnTo>
                    <a:lnTo>
                      <a:pt x="208" y="241"/>
                    </a:lnTo>
                    <a:lnTo>
                      <a:pt x="204" y="242"/>
                    </a:lnTo>
                    <a:lnTo>
                      <a:pt x="197" y="229"/>
                    </a:lnTo>
                    <a:lnTo>
                      <a:pt x="195" y="218"/>
                    </a:lnTo>
                    <a:lnTo>
                      <a:pt x="175" y="202"/>
                    </a:lnTo>
                    <a:lnTo>
                      <a:pt x="170" y="197"/>
                    </a:lnTo>
                    <a:lnTo>
                      <a:pt x="168" y="192"/>
                    </a:lnTo>
                    <a:lnTo>
                      <a:pt x="164" y="190"/>
                    </a:lnTo>
                    <a:lnTo>
                      <a:pt x="157" y="188"/>
                    </a:lnTo>
                    <a:lnTo>
                      <a:pt x="156" y="183"/>
                    </a:lnTo>
                    <a:lnTo>
                      <a:pt x="152" y="176"/>
                    </a:lnTo>
                    <a:lnTo>
                      <a:pt x="148" y="169"/>
                    </a:lnTo>
                    <a:lnTo>
                      <a:pt x="143" y="164"/>
                    </a:lnTo>
                    <a:lnTo>
                      <a:pt x="140" y="143"/>
                    </a:lnTo>
                    <a:lnTo>
                      <a:pt x="138" y="125"/>
                    </a:lnTo>
                    <a:lnTo>
                      <a:pt x="137" y="115"/>
                    </a:lnTo>
                    <a:lnTo>
                      <a:pt x="132" y="107"/>
                    </a:lnTo>
                    <a:lnTo>
                      <a:pt x="130" y="100"/>
                    </a:lnTo>
                    <a:lnTo>
                      <a:pt x="127" y="82"/>
                    </a:lnTo>
                    <a:lnTo>
                      <a:pt x="127" y="72"/>
                    </a:lnTo>
                    <a:lnTo>
                      <a:pt x="129" y="64"/>
                    </a:lnTo>
                    <a:lnTo>
                      <a:pt x="127" y="5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/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54" name="Group 725"/>
              <p:cNvGrpSpPr>
                <a:grpSpLocks noChangeAspect="1"/>
              </p:cNvGrpSpPr>
              <p:nvPr/>
            </p:nvGrpSpPr>
            <p:grpSpPr bwMode="gray">
              <a:xfrm>
                <a:off x="913" y="1432"/>
                <a:ext cx="1110" cy="848"/>
                <a:chOff x="913" y="1432"/>
                <a:chExt cx="1110" cy="848"/>
              </a:xfrm>
              <a:grpFill/>
            </p:grpSpPr>
            <p:grpSp>
              <p:nvGrpSpPr>
                <p:cNvPr id="285" name="Group 726"/>
                <p:cNvGrpSpPr>
                  <a:grpSpLocks noChangeAspect="1"/>
                </p:cNvGrpSpPr>
                <p:nvPr/>
              </p:nvGrpSpPr>
              <p:grpSpPr bwMode="gray">
                <a:xfrm>
                  <a:off x="913" y="1432"/>
                  <a:ext cx="418" cy="413"/>
                  <a:chOff x="913" y="1432"/>
                  <a:chExt cx="418" cy="413"/>
                </a:xfrm>
                <a:grpFill/>
              </p:grpSpPr>
              <p:sp>
                <p:nvSpPr>
                  <p:cNvPr id="287" name="Freeform 727"/>
                  <p:cNvSpPr>
                    <a:spLocks noChangeAspect="1"/>
                  </p:cNvSpPr>
                  <p:nvPr/>
                </p:nvSpPr>
                <p:spPr bwMode="gray">
                  <a:xfrm>
                    <a:off x="1017" y="1814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5"/>
                      </a:cxn>
                      <a:cxn ang="0">
                        <a:pos x="1" y="3"/>
                      </a:cxn>
                      <a:cxn ang="0">
                        <a:pos x="7" y="3"/>
                      </a:cxn>
                      <a:cxn ang="0">
                        <a:pos x="12" y="6"/>
                      </a:cxn>
                      <a:cxn ang="0">
                        <a:pos x="9" y="10"/>
                      </a:cxn>
                      <a:cxn ang="0">
                        <a:pos x="11" y="13"/>
                      </a:cxn>
                      <a:cxn ang="0">
                        <a:pos x="5" y="33"/>
                      </a:cxn>
                      <a:cxn ang="0">
                        <a:pos x="4" y="29"/>
                      </a:cxn>
                      <a:cxn ang="0">
                        <a:pos x="4" y="9"/>
                      </a:cxn>
                      <a:cxn ang="0">
                        <a:pos x="3" y="6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2" h="33">
                        <a:moveTo>
                          <a:pt x="3" y="0"/>
                        </a:move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7" y="3"/>
                        </a:lnTo>
                        <a:lnTo>
                          <a:pt x="12" y="6"/>
                        </a:lnTo>
                        <a:lnTo>
                          <a:pt x="9" y="10"/>
                        </a:lnTo>
                        <a:lnTo>
                          <a:pt x="11" y="13"/>
                        </a:lnTo>
                        <a:lnTo>
                          <a:pt x="5" y="33"/>
                        </a:lnTo>
                        <a:lnTo>
                          <a:pt x="4" y="29"/>
                        </a:lnTo>
                        <a:lnTo>
                          <a:pt x="4" y="9"/>
                        </a:lnTo>
                        <a:lnTo>
                          <a:pt x="3" y="6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8" name="Freeform 728"/>
                  <p:cNvSpPr>
                    <a:spLocks noChangeAspect="1"/>
                  </p:cNvSpPr>
                  <p:nvPr/>
                </p:nvSpPr>
                <p:spPr bwMode="gray">
                  <a:xfrm>
                    <a:off x="1074" y="1797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5" y="18"/>
                      </a:cxn>
                      <a:cxn ang="0">
                        <a:pos x="0" y="9"/>
                      </a:cxn>
                      <a:cxn ang="0">
                        <a:pos x="5" y="2"/>
                      </a:cxn>
                      <a:cxn ang="0">
                        <a:pos x="10" y="0"/>
                      </a:cxn>
                      <a:cxn ang="0">
                        <a:pos x="13" y="1"/>
                      </a:cxn>
                      <a:cxn ang="0">
                        <a:pos x="26" y="1"/>
                      </a:cxn>
                      <a:cxn ang="0">
                        <a:pos x="27" y="3"/>
                      </a:cxn>
                      <a:cxn ang="0">
                        <a:pos x="13" y="9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lnTo>
                          <a:pt x="5" y="18"/>
                        </a:lnTo>
                        <a:lnTo>
                          <a:pt x="0" y="9"/>
                        </a:lnTo>
                        <a:lnTo>
                          <a:pt x="5" y="2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26" y="1"/>
                        </a:lnTo>
                        <a:lnTo>
                          <a:pt x="27" y="3"/>
                        </a:lnTo>
                        <a:lnTo>
                          <a:pt x="13" y="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89" name="Freeform 729"/>
                  <p:cNvSpPr>
                    <a:spLocks noChangeAspect="1"/>
                  </p:cNvSpPr>
                  <p:nvPr/>
                </p:nvSpPr>
                <p:spPr bwMode="gray">
                  <a:xfrm>
                    <a:off x="1058" y="1782"/>
                    <a:ext cx="29" cy="24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9" y="56"/>
                      </a:cxn>
                      <a:cxn ang="0">
                        <a:pos x="21" y="33"/>
                      </a:cxn>
                      <a:cxn ang="0">
                        <a:pos x="28" y="30"/>
                      </a:cxn>
                      <a:cxn ang="0">
                        <a:pos x="45" y="29"/>
                      </a:cxn>
                      <a:cxn ang="0">
                        <a:pos x="44" y="39"/>
                      </a:cxn>
                      <a:cxn ang="0">
                        <a:pos x="48" y="51"/>
                      </a:cxn>
                      <a:cxn ang="0">
                        <a:pos x="58" y="43"/>
                      </a:cxn>
                      <a:cxn ang="0">
                        <a:pos x="58" y="34"/>
                      </a:cxn>
                      <a:cxn ang="0">
                        <a:pos x="50" y="16"/>
                      </a:cxn>
                      <a:cxn ang="0">
                        <a:pos x="53" y="6"/>
                      </a:cxn>
                      <a:cxn ang="0">
                        <a:pos x="66" y="14"/>
                      </a:cxn>
                      <a:cxn ang="0">
                        <a:pos x="70" y="25"/>
                      </a:cxn>
                      <a:cxn ang="0">
                        <a:pos x="80" y="12"/>
                      </a:cxn>
                      <a:cxn ang="0">
                        <a:pos x="93" y="9"/>
                      </a:cxn>
                      <a:cxn ang="0">
                        <a:pos x="90" y="0"/>
                      </a:cxn>
                      <a:cxn ang="0">
                        <a:pos x="100" y="1"/>
                      </a:cxn>
                      <a:cxn ang="0">
                        <a:pos x="104" y="14"/>
                      </a:cxn>
                      <a:cxn ang="0">
                        <a:pos x="117" y="4"/>
                      </a:cxn>
                      <a:cxn ang="0">
                        <a:pos x="128" y="7"/>
                      </a:cxn>
                      <a:cxn ang="0">
                        <a:pos x="125" y="23"/>
                      </a:cxn>
                      <a:cxn ang="0">
                        <a:pos x="127" y="29"/>
                      </a:cxn>
                      <a:cxn ang="0">
                        <a:pos x="145" y="34"/>
                      </a:cxn>
                      <a:cxn ang="0">
                        <a:pos x="129" y="49"/>
                      </a:cxn>
                      <a:cxn ang="0">
                        <a:pos x="104" y="40"/>
                      </a:cxn>
                      <a:cxn ang="0">
                        <a:pos x="118" y="52"/>
                      </a:cxn>
                      <a:cxn ang="0">
                        <a:pos x="122" y="65"/>
                      </a:cxn>
                      <a:cxn ang="0">
                        <a:pos x="112" y="56"/>
                      </a:cxn>
                      <a:cxn ang="0">
                        <a:pos x="103" y="61"/>
                      </a:cxn>
                      <a:cxn ang="0">
                        <a:pos x="96" y="63"/>
                      </a:cxn>
                      <a:cxn ang="0">
                        <a:pos x="95" y="68"/>
                      </a:cxn>
                      <a:cxn ang="0">
                        <a:pos x="74" y="86"/>
                      </a:cxn>
                      <a:cxn ang="0">
                        <a:pos x="65" y="90"/>
                      </a:cxn>
                      <a:cxn ang="0">
                        <a:pos x="66" y="102"/>
                      </a:cxn>
                      <a:cxn ang="0">
                        <a:pos x="43" y="117"/>
                      </a:cxn>
                      <a:cxn ang="0">
                        <a:pos x="53" y="100"/>
                      </a:cxn>
                      <a:cxn ang="0">
                        <a:pos x="44" y="93"/>
                      </a:cxn>
                      <a:cxn ang="0">
                        <a:pos x="44" y="83"/>
                      </a:cxn>
                      <a:cxn ang="0">
                        <a:pos x="31" y="77"/>
                      </a:cxn>
                      <a:cxn ang="0">
                        <a:pos x="29" y="82"/>
                      </a:cxn>
                      <a:cxn ang="0">
                        <a:pos x="37" y="102"/>
                      </a:cxn>
                      <a:cxn ang="0">
                        <a:pos x="20" y="98"/>
                      </a:cxn>
                      <a:cxn ang="0">
                        <a:pos x="16" y="78"/>
                      </a:cxn>
                      <a:cxn ang="0">
                        <a:pos x="7" y="66"/>
                      </a:cxn>
                    </a:cxnLst>
                    <a:rect l="0" t="0" r="r" b="b"/>
                    <a:pathLst>
                      <a:path w="145" h="117">
                        <a:moveTo>
                          <a:pt x="4" y="59"/>
                        </a:moveTo>
                        <a:lnTo>
                          <a:pt x="0" y="60"/>
                        </a:lnTo>
                        <a:lnTo>
                          <a:pt x="0" y="56"/>
                        </a:lnTo>
                        <a:lnTo>
                          <a:pt x="9" y="56"/>
                        </a:lnTo>
                        <a:lnTo>
                          <a:pt x="9" y="47"/>
                        </a:lnTo>
                        <a:lnTo>
                          <a:pt x="21" y="33"/>
                        </a:lnTo>
                        <a:lnTo>
                          <a:pt x="25" y="34"/>
                        </a:lnTo>
                        <a:lnTo>
                          <a:pt x="28" y="30"/>
                        </a:lnTo>
                        <a:lnTo>
                          <a:pt x="39" y="29"/>
                        </a:lnTo>
                        <a:lnTo>
                          <a:pt x="45" y="29"/>
                        </a:lnTo>
                        <a:lnTo>
                          <a:pt x="39" y="38"/>
                        </a:lnTo>
                        <a:lnTo>
                          <a:pt x="44" y="39"/>
                        </a:lnTo>
                        <a:lnTo>
                          <a:pt x="47" y="44"/>
                        </a:lnTo>
                        <a:lnTo>
                          <a:pt x="48" y="51"/>
                        </a:lnTo>
                        <a:lnTo>
                          <a:pt x="57" y="54"/>
                        </a:lnTo>
                        <a:lnTo>
                          <a:pt x="58" y="43"/>
                        </a:lnTo>
                        <a:lnTo>
                          <a:pt x="60" y="39"/>
                        </a:lnTo>
                        <a:lnTo>
                          <a:pt x="58" y="34"/>
                        </a:lnTo>
                        <a:lnTo>
                          <a:pt x="63" y="32"/>
                        </a:lnTo>
                        <a:lnTo>
                          <a:pt x="50" y="16"/>
                        </a:lnTo>
                        <a:lnTo>
                          <a:pt x="49" y="9"/>
                        </a:lnTo>
                        <a:lnTo>
                          <a:pt x="53" y="6"/>
                        </a:lnTo>
                        <a:lnTo>
                          <a:pt x="61" y="4"/>
                        </a:lnTo>
                        <a:lnTo>
                          <a:pt x="66" y="14"/>
                        </a:lnTo>
                        <a:lnTo>
                          <a:pt x="68" y="24"/>
                        </a:lnTo>
                        <a:lnTo>
                          <a:pt x="70" y="25"/>
                        </a:lnTo>
                        <a:lnTo>
                          <a:pt x="75" y="16"/>
                        </a:lnTo>
                        <a:lnTo>
                          <a:pt x="80" y="12"/>
                        </a:lnTo>
                        <a:lnTo>
                          <a:pt x="90" y="14"/>
                        </a:lnTo>
                        <a:lnTo>
                          <a:pt x="93" y="9"/>
                        </a:lnTo>
                        <a:lnTo>
                          <a:pt x="95" y="6"/>
                        </a:lnTo>
                        <a:lnTo>
                          <a:pt x="90" y="0"/>
                        </a:lnTo>
                        <a:lnTo>
                          <a:pt x="96" y="2"/>
                        </a:lnTo>
                        <a:lnTo>
                          <a:pt x="100" y="1"/>
                        </a:lnTo>
                        <a:lnTo>
                          <a:pt x="104" y="2"/>
                        </a:lnTo>
                        <a:lnTo>
                          <a:pt x="104" y="14"/>
                        </a:lnTo>
                        <a:lnTo>
                          <a:pt x="108" y="18"/>
                        </a:lnTo>
                        <a:lnTo>
                          <a:pt x="117" y="4"/>
                        </a:lnTo>
                        <a:lnTo>
                          <a:pt x="125" y="2"/>
                        </a:lnTo>
                        <a:lnTo>
                          <a:pt x="128" y="7"/>
                        </a:lnTo>
                        <a:lnTo>
                          <a:pt x="127" y="20"/>
                        </a:lnTo>
                        <a:lnTo>
                          <a:pt x="125" y="23"/>
                        </a:lnTo>
                        <a:lnTo>
                          <a:pt x="125" y="29"/>
                        </a:lnTo>
                        <a:lnTo>
                          <a:pt x="127" y="29"/>
                        </a:lnTo>
                        <a:lnTo>
                          <a:pt x="128" y="34"/>
                        </a:lnTo>
                        <a:lnTo>
                          <a:pt x="145" y="34"/>
                        </a:lnTo>
                        <a:lnTo>
                          <a:pt x="138" y="49"/>
                        </a:lnTo>
                        <a:lnTo>
                          <a:pt x="129" y="49"/>
                        </a:lnTo>
                        <a:lnTo>
                          <a:pt x="111" y="39"/>
                        </a:lnTo>
                        <a:lnTo>
                          <a:pt x="104" y="40"/>
                        </a:lnTo>
                        <a:lnTo>
                          <a:pt x="102" y="49"/>
                        </a:lnTo>
                        <a:lnTo>
                          <a:pt x="118" y="52"/>
                        </a:lnTo>
                        <a:lnTo>
                          <a:pt x="122" y="56"/>
                        </a:lnTo>
                        <a:lnTo>
                          <a:pt x="122" y="65"/>
                        </a:lnTo>
                        <a:lnTo>
                          <a:pt x="112" y="63"/>
                        </a:lnTo>
                        <a:lnTo>
                          <a:pt x="112" y="56"/>
                        </a:lnTo>
                        <a:lnTo>
                          <a:pt x="108" y="56"/>
                        </a:lnTo>
                        <a:lnTo>
                          <a:pt x="103" y="61"/>
                        </a:lnTo>
                        <a:lnTo>
                          <a:pt x="93" y="63"/>
                        </a:lnTo>
                        <a:lnTo>
                          <a:pt x="96" y="63"/>
                        </a:lnTo>
                        <a:lnTo>
                          <a:pt x="100" y="68"/>
                        </a:lnTo>
                        <a:lnTo>
                          <a:pt x="95" y="68"/>
                        </a:lnTo>
                        <a:lnTo>
                          <a:pt x="84" y="72"/>
                        </a:lnTo>
                        <a:lnTo>
                          <a:pt x="74" y="86"/>
                        </a:lnTo>
                        <a:lnTo>
                          <a:pt x="66" y="87"/>
                        </a:lnTo>
                        <a:lnTo>
                          <a:pt x="65" y="90"/>
                        </a:lnTo>
                        <a:lnTo>
                          <a:pt x="66" y="94"/>
                        </a:lnTo>
                        <a:lnTo>
                          <a:pt x="66" y="102"/>
                        </a:lnTo>
                        <a:lnTo>
                          <a:pt x="63" y="109"/>
                        </a:lnTo>
                        <a:lnTo>
                          <a:pt x="43" y="117"/>
                        </a:lnTo>
                        <a:lnTo>
                          <a:pt x="47" y="108"/>
                        </a:lnTo>
                        <a:lnTo>
                          <a:pt x="53" y="100"/>
                        </a:lnTo>
                        <a:lnTo>
                          <a:pt x="53" y="95"/>
                        </a:lnTo>
                        <a:lnTo>
                          <a:pt x="44" y="93"/>
                        </a:lnTo>
                        <a:lnTo>
                          <a:pt x="43" y="87"/>
                        </a:lnTo>
                        <a:lnTo>
                          <a:pt x="44" y="83"/>
                        </a:lnTo>
                        <a:lnTo>
                          <a:pt x="39" y="79"/>
                        </a:lnTo>
                        <a:lnTo>
                          <a:pt x="31" y="77"/>
                        </a:lnTo>
                        <a:lnTo>
                          <a:pt x="27" y="79"/>
                        </a:lnTo>
                        <a:lnTo>
                          <a:pt x="29" y="82"/>
                        </a:lnTo>
                        <a:lnTo>
                          <a:pt x="36" y="83"/>
                        </a:lnTo>
                        <a:lnTo>
                          <a:pt x="37" y="102"/>
                        </a:lnTo>
                        <a:lnTo>
                          <a:pt x="29" y="106"/>
                        </a:lnTo>
                        <a:lnTo>
                          <a:pt x="20" y="98"/>
                        </a:lnTo>
                        <a:lnTo>
                          <a:pt x="17" y="88"/>
                        </a:lnTo>
                        <a:lnTo>
                          <a:pt x="16" y="78"/>
                        </a:lnTo>
                        <a:lnTo>
                          <a:pt x="14" y="68"/>
                        </a:lnTo>
                        <a:lnTo>
                          <a:pt x="7" y="66"/>
                        </a:lnTo>
                        <a:lnTo>
                          <a:pt x="4" y="59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0" name="Freeform 730"/>
                  <p:cNvSpPr>
                    <a:spLocks noChangeAspect="1"/>
                  </p:cNvSpPr>
                  <p:nvPr/>
                </p:nvSpPr>
                <p:spPr bwMode="gray">
                  <a:xfrm>
                    <a:off x="913" y="1432"/>
                    <a:ext cx="328" cy="411"/>
                  </a:xfrm>
                  <a:custGeom>
                    <a:avLst/>
                    <a:gdLst/>
                    <a:ahLst/>
                    <a:cxnLst>
                      <a:cxn ang="0">
                        <a:pos x="1427" y="242"/>
                      </a:cxn>
                      <a:cxn ang="0">
                        <a:pos x="1252" y="223"/>
                      </a:cxn>
                      <a:cxn ang="0">
                        <a:pos x="977" y="152"/>
                      </a:cxn>
                      <a:cxn ang="0">
                        <a:pos x="845" y="94"/>
                      </a:cxn>
                      <a:cxn ang="0">
                        <a:pos x="709" y="40"/>
                      </a:cxn>
                      <a:cxn ang="0">
                        <a:pos x="672" y="64"/>
                      </a:cxn>
                      <a:cxn ang="0">
                        <a:pos x="602" y="33"/>
                      </a:cxn>
                      <a:cxn ang="0">
                        <a:pos x="466" y="88"/>
                      </a:cxn>
                      <a:cxn ang="0">
                        <a:pos x="440" y="158"/>
                      </a:cxn>
                      <a:cxn ang="0">
                        <a:pos x="353" y="233"/>
                      </a:cxn>
                      <a:cxn ang="0">
                        <a:pos x="270" y="323"/>
                      </a:cxn>
                      <a:cxn ang="0">
                        <a:pos x="102" y="459"/>
                      </a:cxn>
                      <a:cxn ang="0">
                        <a:pos x="233" y="608"/>
                      </a:cxn>
                      <a:cxn ang="0">
                        <a:pos x="319" y="670"/>
                      </a:cxn>
                      <a:cxn ang="0">
                        <a:pos x="436" y="717"/>
                      </a:cxn>
                      <a:cxn ang="0">
                        <a:pos x="392" y="748"/>
                      </a:cxn>
                      <a:cxn ang="0">
                        <a:pos x="393" y="780"/>
                      </a:cxn>
                      <a:cxn ang="0">
                        <a:pos x="289" y="796"/>
                      </a:cxn>
                      <a:cxn ang="0">
                        <a:pos x="160" y="749"/>
                      </a:cxn>
                      <a:cxn ang="0">
                        <a:pos x="36" y="829"/>
                      </a:cxn>
                      <a:cxn ang="0">
                        <a:pos x="70" y="906"/>
                      </a:cxn>
                      <a:cxn ang="0">
                        <a:pos x="270" y="1001"/>
                      </a:cxn>
                      <a:cxn ang="0">
                        <a:pos x="405" y="970"/>
                      </a:cxn>
                      <a:cxn ang="0">
                        <a:pos x="394" y="1115"/>
                      </a:cxn>
                      <a:cxn ang="0">
                        <a:pos x="256" y="1179"/>
                      </a:cxn>
                      <a:cxn ang="0">
                        <a:pos x="127" y="1305"/>
                      </a:cxn>
                      <a:cxn ang="0">
                        <a:pos x="155" y="1358"/>
                      </a:cxn>
                      <a:cxn ang="0">
                        <a:pos x="193" y="1420"/>
                      </a:cxn>
                      <a:cxn ang="0">
                        <a:pos x="222" y="1535"/>
                      </a:cxn>
                      <a:cxn ang="0">
                        <a:pos x="313" y="1517"/>
                      </a:cxn>
                      <a:cxn ang="0">
                        <a:pos x="349" y="1583"/>
                      </a:cxn>
                      <a:cxn ang="0">
                        <a:pos x="345" y="1683"/>
                      </a:cxn>
                      <a:cxn ang="0">
                        <a:pos x="461" y="1652"/>
                      </a:cxn>
                      <a:cxn ang="0">
                        <a:pos x="548" y="1679"/>
                      </a:cxn>
                      <a:cxn ang="0">
                        <a:pos x="549" y="1814"/>
                      </a:cxn>
                      <a:cxn ang="0">
                        <a:pos x="414" y="1939"/>
                      </a:cxn>
                      <a:cxn ang="0">
                        <a:pos x="326" y="1968"/>
                      </a:cxn>
                      <a:cxn ang="0">
                        <a:pos x="263" y="2054"/>
                      </a:cxn>
                      <a:cxn ang="0">
                        <a:pos x="334" y="2020"/>
                      </a:cxn>
                      <a:cxn ang="0">
                        <a:pos x="432" y="1975"/>
                      </a:cxn>
                      <a:cxn ang="0">
                        <a:pos x="515" y="1925"/>
                      </a:cxn>
                      <a:cxn ang="0">
                        <a:pos x="576" y="1872"/>
                      </a:cxn>
                      <a:cxn ang="0">
                        <a:pos x="658" y="1788"/>
                      </a:cxn>
                      <a:cxn ang="0">
                        <a:pos x="767" y="1707"/>
                      </a:cxn>
                      <a:cxn ang="0">
                        <a:pos x="785" y="1592"/>
                      </a:cxn>
                      <a:cxn ang="0">
                        <a:pos x="827" y="1501"/>
                      </a:cxn>
                      <a:cxn ang="0">
                        <a:pos x="983" y="1287"/>
                      </a:cxn>
                      <a:cxn ang="0">
                        <a:pos x="1042" y="1436"/>
                      </a:cxn>
                      <a:cxn ang="0">
                        <a:pos x="892" y="1567"/>
                      </a:cxn>
                      <a:cxn ang="0">
                        <a:pos x="892" y="1617"/>
                      </a:cxn>
                      <a:cxn ang="0">
                        <a:pos x="1000" y="1550"/>
                      </a:cxn>
                      <a:cxn ang="0">
                        <a:pos x="1088" y="1509"/>
                      </a:cxn>
                      <a:cxn ang="0">
                        <a:pos x="1066" y="1448"/>
                      </a:cxn>
                      <a:cxn ang="0">
                        <a:pos x="1115" y="1405"/>
                      </a:cxn>
                      <a:cxn ang="0">
                        <a:pos x="1168" y="1454"/>
                      </a:cxn>
                      <a:cxn ang="0">
                        <a:pos x="1263" y="1481"/>
                      </a:cxn>
                      <a:cxn ang="0">
                        <a:pos x="1383" y="1528"/>
                      </a:cxn>
                      <a:cxn ang="0">
                        <a:pos x="1574" y="1540"/>
                      </a:cxn>
                      <a:cxn ang="0">
                        <a:pos x="1564" y="1570"/>
                      </a:cxn>
                      <a:cxn ang="0">
                        <a:pos x="1628" y="1599"/>
                      </a:cxn>
                    </a:cxnLst>
                    <a:rect l="0" t="0" r="r" b="b"/>
                    <a:pathLst>
                      <a:path w="1638" h="2054">
                        <a:moveTo>
                          <a:pt x="1486" y="1466"/>
                        </a:moveTo>
                        <a:lnTo>
                          <a:pt x="1486" y="1356"/>
                        </a:lnTo>
                        <a:lnTo>
                          <a:pt x="1486" y="1249"/>
                        </a:lnTo>
                        <a:lnTo>
                          <a:pt x="1486" y="1148"/>
                        </a:lnTo>
                        <a:lnTo>
                          <a:pt x="1486" y="1039"/>
                        </a:lnTo>
                        <a:lnTo>
                          <a:pt x="1486" y="915"/>
                        </a:lnTo>
                        <a:lnTo>
                          <a:pt x="1486" y="793"/>
                        </a:lnTo>
                        <a:lnTo>
                          <a:pt x="1486" y="678"/>
                        </a:lnTo>
                        <a:lnTo>
                          <a:pt x="1486" y="553"/>
                        </a:lnTo>
                        <a:lnTo>
                          <a:pt x="1486" y="409"/>
                        </a:lnTo>
                        <a:lnTo>
                          <a:pt x="1486" y="266"/>
                        </a:lnTo>
                        <a:lnTo>
                          <a:pt x="1484" y="263"/>
                        </a:lnTo>
                        <a:lnTo>
                          <a:pt x="1477" y="263"/>
                        </a:lnTo>
                        <a:lnTo>
                          <a:pt x="1475" y="270"/>
                        </a:lnTo>
                        <a:lnTo>
                          <a:pt x="1470" y="280"/>
                        </a:lnTo>
                        <a:lnTo>
                          <a:pt x="1467" y="276"/>
                        </a:lnTo>
                        <a:lnTo>
                          <a:pt x="1456" y="259"/>
                        </a:lnTo>
                        <a:lnTo>
                          <a:pt x="1429" y="248"/>
                        </a:lnTo>
                        <a:lnTo>
                          <a:pt x="1427" y="242"/>
                        </a:lnTo>
                        <a:lnTo>
                          <a:pt x="1408" y="232"/>
                        </a:lnTo>
                        <a:lnTo>
                          <a:pt x="1408" y="228"/>
                        </a:lnTo>
                        <a:lnTo>
                          <a:pt x="1403" y="221"/>
                        </a:lnTo>
                        <a:lnTo>
                          <a:pt x="1365" y="201"/>
                        </a:lnTo>
                        <a:lnTo>
                          <a:pt x="1361" y="205"/>
                        </a:lnTo>
                        <a:lnTo>
                          <a:pt x="1355" y="206"/>
                        </a:lnTo>
                        <a:lnTo>
                          <a:pt x="1350" y="202"/>
                        </a:lnTo>
                        <a:lnTo>
                          <a:pt x="1351" y="214"/>
                        </a:lnTo>
                        <a:lnTo>
                          <a:pt x="1349" y="220"/>
                        </a:lnTo>
                        <a:lnTo>
                          <a:pt x="1341" y="209"/>
                        </a:lnTo>
                        <a:lnTo>
                          <a:pt x="1335" y="205"/>
                        </a:lnTo>
                        <a:lnTo>
                          <a:pt x="1330" y="209"/>
                        </a:lnTo>
                        <a:lnTo>
                          <a:pt x="1303" y="214"/>
                        </a:lnTo>
                        <a:lnTo>
                          <a:pt x="1302" y="217"/>
                        </a:lnTo>
                        <a:lnTo>
                          <a:pt x="1290" y="225"/>
                        </a:lnTo>
                        <a:lnTo>
                          <a:pt x="1280" y="225"/>
                        </a:lnTo>
                        <a:lnTo>
                          <a:pt x="1273" y="217"/>
                        </a:lnTo>
                        <a:lnTo>
                          <a:pt x="1271" y="225"/>
                        </a:lnTo>
                        <a:lnTo>
                          <a:pt x="1252" y="223"/>
                        </a:lnTo>
                        <a:lnTo>
                          <a:pt x="1251" y="221"/>
                        </a:lnTo>
                        <a:lnTo>
                          <a:pt x="1253" y="215"/>
                        </a:lnTo>
                        <a:lnTo>
                          <a:pt x="1232" y="211"/>
                        </a:lnTo>
                        <a:lnTo>
                          <a:pt x="1222" y="201"/>
                        </a:lnTo>
                        <a:lnTo>
                          <a:pt x="1211" y="194"/>
                        </a:lnTo>
                        <a:lnTo>
                          <a:pt x="1178" y="194"/>
                        </a:lnTo>
                        <a:lnTo>
                          <a:pt x="1158" y="199"/>
                        </a:lnTo>
                        <a:lnTo>
                          <a:pt x="1128" y="183"/>
                        </a:lnTo>
                        <a:lnTo>
                          <a:pt x="1115" y="180"/>
                        </a:lnTo>
                        <a:lnTo>
                          <a:pt x="1107" y="172"/>
                        </a:lnTo>
                        <a:lnTo>
                          <a:pt x="1091" y="167"/>
                        </a:lnTo>
                        <a:lnTo>
                          <a:pt x="1074" y="166"/>
                        </a:lnTo>
                        <a:lnTo>
                          <a:pt x="1072" y="156"/>
                        </a:lnTo>
                        <a:lnTo>
                          <a:pt x="1054" y="152"/>
                        </a:lnTo>
                        <a:lnTo>
                          <a:pt x="1032" y="142"/>
                        </a:lnTo>
                        <a:lnTo>
                          <a:pt x="1010" y="142"/>
                        </a:lnTo>
                        <a:lnTo>
                          <a:pt x="1001" y="148"/>
                        </a:lnTo>
                        <a:lnTo>
                          <a:pt x="975" y="158"/>
                        </a:lnTo>
                        <a:lnTo>
                          <a:pt x="977" y="152"/>
                        </a:lnTo>
                        <a:lnTo>
                          <a:pt x="985" y="151"/>
                        </a:lnTo>
                        <a:lnTo>
                          <a:pt x="983" y="144"/>
                        </a:lnTo>
                        <a:lnTo>
                          <a:pt x="977" y="141"/>
                        </a:lnTo>
                        <a:lnTo>
                          <a:pt x="967" y="140"/>
                        </a:lnTo>
                        <a:lnTo>
                          <a:pt x="929" y="151"/>
                        </a:lnTo>
                        <a:lnTo>
                          <a:pt x="899" y="148"/>
                        </a:lnTo>
                        <a:lnTo>
                          <a:pt x="908" y="140"/>
                        </a:lnTo>
                        <a:lnTo>
                          <a:pt x="909" y="132"/>
                        </a:lnTo>
                        <a:lnTo>
                          <a:pt x="872" y="132"/>
                        </a:lnTo>
                        <a:lnTo>
                          <a:pt x="866" y="129"/>
                        </a:lnTo>
                        <a:lnTo>
                          <a:pt x="887" y="128"/>
                        </a:lnTo>
                        <a:lnTo>
                          <a:pt x="882" y="120"/>
                        </a:lnTo>
                        <a:lnTo>
                          <a:pt x="872" y="120"/>
                        </a:lnTo>
                        <a:lnTo>
                          <a:pt x="870" y="114"/>
                        </a:lnTo>
                        <a:lnTo>
                          <a:pt x="877" y="99"/>
                        </a:lnTo>
                        <a:lnTo>
                          <a:pt x="877" y="87"/>
                        </a:lnTo>
                        <a:lnTo>
                          <a:pt x="859" y="80"/>
                        </a:lnTo>
                        <a:lnTo>
                          <a:pt x="843" y="80"/>
                        </a:lnTo>
                        <a:lnTo>
                          <a:pt x="845" y="94"/>
                        </a:lnTo>
                        <a:lnTo>
                          <a:pt x="843" y="91"/>
                        </a:lnTo>
                        <a:lnTo>
                          <a:pt x="835" y="94"/>
                        </a:lnTo>
                        <a:lnTo>
                          <a:pt x="832" y="81"/>
                        </a:lnTo>
                        <a:lnTo>
                          <a:pt x="827" y="69"/>
                        </a:lnTo>
                        <a:lnTo>
                          <a:pt x="817" y="69"/>
                        </a:lnTo>
                        <a:lnTo>
                          <a:pt x="807" y="71"/>
                        </a:lnTo>
                        <a:lnTo>
                          <a:pt x="790" y="83"/>
                        </a:lnTo>
                        <a:lnTo>
                          <a:pt x="785" y="75"/>
                        </a:lnTo>
                        <a:lnTo>
                          <a:pt x="778" y="80"/>
                        </a:lnTo>
                        <a:lnTo>
                          <a:pt x="771" y="91"/>
                        </a:lnTo>
                        <a:lnTo>
                          <a:pt x="763" y="91"/>
                        </a:lnTo>
                        <a:lnTo>
                          <a:pt x="757" y="83"/>
                        </a:lnTo>
                        <a:lnTo>
                          <a:pt x="747" y="83"/>
                        </a:lnTo>
                        <a:lnTo>
                          <a:pt x="740" y="78"/>
                        </a:lnTo>
                        <a:lnTo>
                          <a:pt x="744" y="70"/>
                        </a:lnTo>
                        <a:lnTo>
                          <a:pt x="733" y="45"/>
                        </a:lnTo>
                        <a:lnTo>
                          <a:pt x="716" y="39"/>
                        </a:lnTo>
                        <a:lnTo>
                          <a:pt x="716" y="48"/>
                        </a:lnTo>
                        <a:lnTo>
                          <a:pt x="709" y="40"/>
                        </a:lnTo>
                        <a:lnTo>
                          <a:pt x="710" y="51"/>
                        </a:lnTo>
                        <a:lnTo>
                          <a:pt x="704" y="51"/>
                        </a:lnTo>
                        <a:lnTo>
                          <a:pt x="697" y="58"/>
                        </a:lnTo>
                        <a:lnTo>
                          <a:pt x="695" y="72"/>
                        </a:lnTo>
                        <a:lnTo>
                          <a:pt x="704" y="83"/>
                        </a:lnTo>
                        <a:lnTo>
                          <a:pt x="704" y="91"/>
                        </a:lnTo>
                        <a:lnTo>
                          <a:pt x="705" y="103"/>
                        </a:lnTo>
                        <a:lnTo>
                          <a:pt x="695" y="103"/>
                        </a:lnTo>
                        <a:lnTo>
                          <a:pt x="694" y="94"/>
                        </a:lnTo>
                        <a:lnTo>
                          <a:pt x="688" y="87"/>
                        </a:lnTo>
                        <a:lnTo>
                          <a:pt x="683" y="94"/>
                        </a:lnTo>
                        <a:lnTo>
                          <a:pt x="678" y="83"/>
                        </a:lnTo>
                        <a:lnTo>
                          <a:pt x="676" y="96"/>
                        </a:lnTo>
                        <a:lnTo>
                          <a:pt x="657" y="83"/>
                        </a:lnTo>
                        <a:lnTo>
                          <a:pt x="649" y="82"/>
                        </a:lnTo>
                        <a:lnTo>
                          <a:pt x="646" y="85"/>
                        </a:lnTo>
                        <a:lnTo>
                          <a:pt x="654" y="66"/>
                        </a:lnTo>
                        <a:lnTo>
                          <a:pt x="660" y="70"/>
                        </a:lnTo>
                        <a:lnTo>
                          <a:pt x="672" y="64"/>
                        </a:lnTo>
                        <a:lnTo>
                          <a:pt x="689" y="49"/>
                        </a:lnTo>
                        <a:lnTo>
                          <a:pt x="690" y="42"/>
                        </a:lnTo>
                        <a:lnTo>
                          <a:pt x="689" y="33"/>
                        </a:lnTo>
                        <a:lnTo>
                          <a:pt x="681" y="26"/>
                        </a:lnTo>
                        <a:lnTo>
                          <a:pt x="661" y="30"/>
                        </a:lnTo>
                        <a:lnTo>
                          <a:pt x="660" y="27"/>
                        </a:lnTo>
                        <a:lnTo>
                          <a:pt x="658" y="16"/>
                        </a:lnTo>
                        <a:lnTo>
                          <a:pt x="650" y="11"/>
                        </a:lnTo>
                        <a:lnTo>
                          <a:pt x="642" y="15"/>
                        </a:lnTo>
                        <a:lnTo>
                          <a:pt x="635" y="10"/>
                        </a:lnTo>
                        <a:lnTo>
                          <a:pt x="627" y="0"/>
                        </a:lnTo>
                        <a:lnTo>
                          <a:pt x="622" y="3"/>
                        </a:lnTo>
                        <a:lnTo>
                          <a:pt x="619" y="10"/>
                        </a:lnTo>
                        <a:lnTo>
                          <a:pt x="613" y="17"/>
                        </a:lnTo>
                        <a:lnTo>
                          <a:pt x="612" y="24"/>
                        </a:lnTo>
                        <a:lnTo>
                          <a:pt x="609" y="22"/>
                        </a:lnTo>
                        <a:lnTo>
                          <a:pt x="612" y="33"/>
                        </a:lnTo>
                        <a:lnTo>
                          <a:pt x="608" y="37"/>
                        </a:lnTo>
                        <a:lnTo>
                          <a:pt x="602" y="33"/>
                        </a:lnTo>
                        <a:lnTo>
                          <a:pt x="598" y="35"/>
                        </a:lnTo>
                        <a:lnTo>
                          <a:pt x="597" y="40"/>
                        </a:lnTo>
                        <a:lnTo>
                          <a:pt x="591" y="48"/>
                        </a:lnTo>
                        <a:lnTo>
                          <a:pt x="584" y="60"/>
                        </a:lnTo>
                        <a:lnTo>
                          <a:pt x="558" y="86"/>
                        </a:lnTo>
                        <a:lnTo>
                          <a:pt x="536" y="86"/>
                        </a:lnTo>
                        <a:lnTo>
                          <a:pt x="537" y="91"/>
                        </a:lnTo>
                        <a:lnTo>
                          <a:pt x="511" y="96"/>
                        </a:lnTo>
                        <a:lnTo>
                          <a:pt x="491" y="91"/>
                        </a:lnTo>
                        <a:lnTo>
                          <a:pt x="495" y="96"/>
                        </a:lnTo>
                        <a:lnTo>
                          <a:pt x="486" y="101"/>
                        </a:lnTo>
                        <a:lnTo>
                          <a:pt x="489" y="113"/>
                        </a:lnTo>
                        <a:lnTo>
                          <a:pt x="472" y="103"/>
                        </a:lnTo>
                        <a:lnTo>
                          <a:pt x="480" y="92"/>
                        </a:lnTo>
                        <a:lnTo>
                          <a:pt x="483" y="83"/>
                        </a:lnTo>
                        <a:lnTo>
                          <a:pt x="496" y="78"/>
                        </a:lnTo>
                        <a:lnTo>
                          <a:pt x="500" y="73"/>
                        </a:lnTo>
                        <a:lnTo>
                          <a:pt x="478" y="81"/>
                        </a:lnTo>
                        <a:lnTo>
                          <a:pt x="466" y="88"/>
                        </a:lnTo>
                        <a:lnTo>
                          <a:pt x="452" y="101"/>
                        </a:lnTo>
                        <a:lnTo>
                          <a:pt x="448" y="109"/>
                        </a:lnTo>
                        <a:lnTo>
                          <a:pt x="448" y="113"/>
                        </a:lnTo>
                        <a:lnTo>
                          <a:pt x="440" y="116"/>
                        </a:lnTo>
                        <a:lnTo>
                          <a:pt x="445" y="121"/>
                        </a:lnTo>
                        <a:lnTo>
                          <a:pt x="452" y="124"/>
                        </a:lnTo>
                        <a:lnTo>
                          <a:pt x="457" y="136"/>
                        </a:lnTo>
                        <a:lnTo>
                          <a:pt x="464" y="141"/>
                        </a:lnTo>
                        <a:lnTo>
                          <a:pt x="474" y="139"/>
                        </a:lnTo>
                        <a:lnTo>
                          <a:pt x="461" y="145"/>
                        </a:lnTo>
                        <a:lnTo>
                          <a:pt x="453" y="145"/>
                        </a:lnTo>
                        <a:lnTo>
                          <a:pt x="450" y="155"/>
                        </a:lnTo>
                        <a:lnTo>
                          <a:pt x="453" y="162"/>
                        </a:lnTo>
                        <a:lnTo>
                          <a:pt x="452" y="174"/>
                        </a:lnTo>
                        <a:lnTo>
                          <a:pt x="447" y="182"/>
                        </a:lnTo>
                        <a:lnTo>
                          <a:pt x="442" y="175"/>
                        </a:lnTo>
                        <a:lnTo>
                          <a:pt x="442" y="162"/>
                        </a:lnTo>
                        <a:lnTo>
                          <a:pt x="434" y="168"/>
                        </a:lnTo>
                        <a:lnTo>
                          <a:pt x="440" y="158"/>
                        </a:lnTo>
                        <a:lnTo>
                          <a:pt x="439" y="146"/>
                        </a:lnTo>
                        <a:lnTo>
                          <a:pt x="445" y="140"/>
                        </a:lnTo>
                        <a:lnTo>
                          <a:pt x="442" y="131"/>
                        </a:lnTo>
                        <a:lnTo>
                          <a:pt x="432" y="128"/>
                        </a:lnTo>
                        <a:lnTo>
                          <a:pt x="405" y="148"/>
                        </a:lnTo>
                        <a:lnTo>
                          <a:pt x="405" y="152"/>
                        </a:lnTo>
                        <a:lnTo>
                          <a:pt x="418" y="145"/>
                        </a:lnTo>
                        <a:lnTo>
                          <a:pt x="408" y="156"/>
                        </a:lnTo>
                        <a:lnTo>
                          <a:pt x="366" y="184"/>
                        </a:lnTo>
                        <a:lnTo>
                          <a:pt x="348" y="188"/>
                        </a:lnTo>
                        <a:lnTo>
                          <a:pt x="338" y="200"/>
                        </a:lnTo>
                        <a:lnTo>
                          <a:pt x="342" y="191"/>
                        </a:lnTo>
                        <a:lnTo>
                          <a:pt x="342" y="183"/>
                        </a:lnTo>
                        <a:lnTo>
                          <a:pt x="348" y="177"/>
                        </a:lnTo>
                        <a:lnTo>
                          <a:pt x="337" y="175"/>
                        </a:lnTo>
                        <a:lnTo>
                          <a:pt x="326" y="200"/>
                        </a:lnTo>
                        <a:lnTo>
                          <a:pt x="323" y="211"/>
                        </a:lnTo>
                        <a:lnTo>
                          <a:pt x="342" y="228"/>
                        </a:lnTo>
                        <a:lnTo>
                          <a:pt x="353" y="233"/>
                        </a:lnTo>
                        <a:lnTo>
                          <a:pt x="353" y="239"/>
                        </a:lnTo>
                        <a:lnTo>
                          <a:pt x="324" y="225"/>
                        </a:lnTo>
                        <a:lnTo>
                          <a:pt x="321" y="218"/>
                        </a:lnTo>
                        <a:lnTo>
                          <a:pt x="312" y="217"/>
                        </a:lnTo>
                        <a:lnTo>
                          <a:pt x="307" y="227"/>
                        </a:lnTo>
                        <a:lnTo>
                          <a:pt x="285" y="253"/>
                        </a:lnTo>
                        <a:lnTo>
                          <a:pt x="295" y="258"/>
                        </a:lnTo>
                        <a:lnTo>
                          <a:pt x="318" y="259"/>
                        </a:lnTo>
                        <a:lnTo>
                          <a:pt x="314" y="261"/>
                        </a:lnTo>
                        <a:lnTo>
                          <a:pt x="287" y="261"/>
                        </a:lnTo>
                        <a:lnTo>
                          <a:pt x="280" y="264"/>
                        </a:lnTo>
                        <a:lnTo>
                          <a:pt x="279" y="268"/>
                        </a:lnTo>
                        <a:lnTo>
                          <a:pt x="291" y="282"/>
                        </a:lnTo>
                        <a:lnTo>
                          <a:pt x="302" y="288"/>
                        </a:lnTo>
                        <a:lnTo>
                          <a:pt x="299" y="293"/>
                        </a:lnTo>
                        <a:lnTo>
                          <a:pt x="279" y="279"/>
                        </a:lnTo>
                        <a:lnTo>
                          <a:pt x="280" y="287"/>
                        </a:lnTo>
                        <a:lnTo>
                          <a:pt x="273" y="318"/>
                        </a:lnTo>
                        <a:lnTo>
                          <a:pt x="270" y="323"/>
                        </a:lnTo>
                        <a:lnTo>
                          <a:pt x="269" y="306"/>
                        </a:lnTo>
                        <a:lnTo>
                          <a:pt x="263" y="331"/>
                        </a:lnTo>
                        <a:lnTo>
                          <a:pt x="251" y="356"/>
                        </a:lnTo>
                        <a:lnTo>
                          <a:pt x="226" y="379"/>
                        </a:lnTo>
                        <a:lnTo>
                          <a:pt x="189" y="388"/>
                        </a:lnTo>
                        <a:lnTo>
                          <a:pt x="155" y="393"/>
                        </a:lnTo>
                        <a:lnTo>
                          <a:pt x="127" y="401"/>
                        </a:lnTo>
                        <a:lnTo>
                          <a:pt x="117" y="400"/>
                        </a:lnTo>
                        <a:lnTo>
                          <a:pt x="125" y="397"/>
                        </a:lnTo>
                        <a:lnTo>
                          <a:pt x="124" y="393"/>
                        </a:lnTo>
                        <a:lnTo>
                          <a:pt x="102" y="395"/>
                        </a:lnTo>
                        <a:lnTo>
                          <a:pt x="102" y="397"/>
                        </a:lnTo>
                        <a:lnTo>
                          <a:pt x="103" y="401"/>
                        </a:lnTo>
                        <a:lnTo>
                          <a:pt x="101" y="419"/>
                        </a:lnTo>
                        <a:lnTo>
                          <a:pt x="101" y="435"/>
                        </a:lnTo>
                        <a:lnTo>
                          <a:pt x="98" y="453"/>
                        </a:lnTo>
                        <a:lnTo>
                          <a:pt x="103" y="455"/>
                        </a:lnTo>
                        <a:lnTo>
                          <a:pt x="108" y="452"/>
                        </a:lnTo>
                        <a:lnTo>
                          <a:pt x="102" y="459"/>
                        </a:lnTo>
                        <a:lnTo>
                          <a:pt x="88" y="465"/>
                        </a:lnTo>
                        <a:lnTo>
                          <a:pt x="85" y="471"/>
                        </a:lnTo>
                        <a:lnTo>
                          <a:pt x="79" y="471"/>
                        </a:lnTo>
                        <a:lnTo>
                          <a:pt x="86" y="465"/>
                        </a:lnTo>
                        <a:lnTo>
                          <a:pt x="88" y="457"/>
                        </a:lnTo>
                        <a:lnTo>
                          <a:pt x="86" y="458"/>
                        </a:lnTo>
                        <a:lnTo>
                          <a:pt x="71" y="468"/>
                        </a:lnTo>
                        <a:lnTo>
                          <a:pt x="69" y="474"/>
                        </a:lnTo>
                        <a:lnTo>
                          <a:pt x="102" y="489"/>
                        </a:lnTo>
                        <a:lnTo>
                          <a:pt x="112" y="500"/>
                        </a:lnTo>
                        <a:lnTo>
                          <a:pt x="118" y="511"/>
                        </a:lnTo>
                        <a:lnTo>
                          <a:pt x="140" y="524"/>
                        </a:lnTo>
                        <a:lnTo>
                          <a:pt x="152" y="527"/>
                        </a:lnTo>
                        <a:lnTo>
                          <a:pt x="182" y="556"/>
                        </a:lnTo>
                        <a:lnTo>
                          <a:pt x="206" y="572"/>
                        </a:lnTo>
                        <a:lnTo>
                          <a:pt x="221" y="587"/>
                        </a:lnTo>
                        <a:lnTo>
                          <a:pt x="221" y="592"/>
                        </a:lnTo>
                        <a:lnTo>
                          <a:pt x="230" y="599"/>
                        </a:lnTo>
                        <a:lnTo>
                          <a:pt x="233" y="608"/>
                        </a:lnTo>
                        <a:lnTo>
                          <a:pt x="237" y="621"/>
                        </a:lnTo>
                        <a:lnTo>
                          <a:pt x="241" y="626"/>
                        </a:lnTo>
                        <a:lnTo>
                          <a:pt x="238" y="629"/>
                        </a:lnTo>
                        <a:lnTo>
                          <a:pt x="240" y="641"/>
                        </a:lnTo>
                        <a:lnTo>
                          <a:pt x="244" y="657"/>
                        </a:lnTo>
                        <a:lnTo>
                          <a:pt x="259" y="659"/>
                        </a:lnTo>
                        <a:lnTo>
                          <a:pt x="268" y="666"/>
                        </a:lnTo>
                        <a:lnTo>
                          <a:pt x="291" y="675"/>
                        </a:lnTo>
                        <a:lnTo>
                          <a:pt x="287" y="670"/>
                        </a:lnTo>
                        <a:lnTo>
                          <a:pt x="292" y="666"/>
                        </a:lnTo>
                        <a:lnTo>
                          <a:pt x="294" y="658"/>
                        </a:lnTo>
                        <a:lnTo>
                          <a:pt x="308" y="659"/>
                        </a:lnTo>
                        <a:lnTo>
                          <a:pt x="310" y="657"/>
                        </a:lnTo>
                        <a:lnTo>
                          <a:pt x="307" y="651"/>
                        </a:lnTo>
                        <a:lnTo>
                          <a:pt x="313" y="648"/>
                        </a:lnTo>
                        <a:lnTo>
                          <a:pt x="317" y="648"/>
                        </a:lnTo>
                        <a:lnTo>
                          <a:pt x="305" y="673"/>
                        </a:lnTo>
                        <a:lnTo>
                          <a:pt x="310" y="677"/>
                        </a:lnTo>
                        <a:lnTo>
                          <a:pt x="319" y="670"/>
                        </a:lnTo>
                        <a:lnTo>
                          <a:pt x="335" y="666"/>
                        </a:lnTo>
                        <a:lnTo>
                          <a:pt x="348" y="667"/>
                        </a:lnTo>
                        <a:lnTo>
                          <a:pt x="354" y="669"/>
                        </a:lnTo>
                        <a:lnTo>
                          <a:pt x="362" y="678"/>
                        </a:lnTo>
                        <a:lnTo>
                          <a:pt x="359" y="683"/>
                        </a:lnTo>
                        <a:lnTo>
                          <a:pt x="349" y="686"/>
                        </a:lnTo>
                        <a:lnTo>
                          <a:pt x="343" y="705"/>
                        </a:lnTo>
                        <a:lnTo>
                          <a:pt x="355" y="723"/>
                        </a:lnTo>
                        <a:lnTo>
                          <a:pt x="372" y="736"/>
                        </a:lnTo>
                        <a:lnTo>
                          <a:pt x="375" y="729"/>
                        </a:lnTo>
                        <a:lnTo>
                          <a:pt x="375" y="718"/>
                        </a:lnTo>
                        <a:lnTo>
                          <a:pt x="378" y="713"/>
                        </a:lnTo>
                        <a:lnTo>
                          <a:pt x="377" y="724"/>
                        </a:lnTo>
                        <a:lnTo>
                          <a:pt x="381" y="727"/>
                        </a:lnTo>
                        <a:lnTo>
                          <a:pt x="383" y="721"/>
                        </a:lnTo>
                        <a:lnTo>
                          <a:pt x="399" y="720"/>
                        </a:lnTo>
                        <a:lnTo>
                          <a:pt x="415" y="731"/>
                        </a:lnTo>
                        <a:lnTo>
                          <a:pt x="427" y="727"/>
                        </a:lnTo>
                        <a:lnTo>
                          <a:pt x="436" y="717"/>
                        </a:lnTo>
                        <a:lnTo>
                          <a:pt x="446" y="720"/>
                        </a:lnTo>
                        <a:lnTo>
                          <a:pt x="453" y="713"/>
                        </a:lnTo>
                        <a:lnTo>
                          <a:pt x="469" y="716"/>
                        </a:lnTo>
                        <a:lnTo>
                          <a:pt x="464" y="722"/>
                        </a:lnTo>
                        <a:lnTo>
                          <a:pt x="440" y="731"/>
                        </a:lnTo>
                        <a:lnTo>
                          <a:pt x="435" y="739"/>
                        </a:lnTo>
                        <a:lnTo>
                          <a:pt x="441" y="742"/>
                        </a:lnTo>
                        <a:lnTo>
                          <a:pt x="443" y="736"/>
                        </a:lnTo>
                        <a:lnTo>
                          <a:pt x="467" y="728"/>
                        </a:lnTo>
                        <a:lnTo>
                          <a:pt x="472" y="732"/>
                        </a:lnTo>
                        <a:lnTo>
                          <a:pt x="472" y="739"/>
                        </a:lnTo>
                        <a:lnTo>
                          <a:pt x="464" y="745"/>
                        </a:lnTo>
                        <a:lnTo>
                          <a:pt x="442" y="747"/>
                        </a:lnTo>
                        <a:lnTo>
                          <a:pt x="434" y="750"/>
                        </a:lnTo>
                        <a:lnTo>
                          <a:pt x="430" y="756"/>
                        </a:lnTo>
                        <a:lnTo>
                          <a:pt x="410" y="759"/>
                        </a:lnTo>
                        <a:lnTo>
                          <a:pt x="403" y="758"/>
                        </a:lnTo>
                        <a:lnTo>
                          <a:pt x="398" y="750"/>
                        </a:lnTo>
                        <a:lnTo>
                          <a:pt x="392" y="748"/>
                        </a:lnTo>
                        <a:lnTo>
                          <a:pt x="389" y="744"/>
                        </a:lnTo>
                        <a:lnTo>
                          <a:pt x="382" y="743"/>
                        </a:lnTo>
                        <a:lnTo>
                          <a:pt x="381" y="737"/>
                        </a:lnTo>
                        <a:lnTo>
                          <a:pt x="376" y="738"/>
                        </a:lnTo>
                        <a:lnTo>
                          <a:pt x="369" y="744"/>
                        </a:lnTo>
                        <a:lnTo>
                          <a:pt x="351" y="744"/>
                        </a:lnTo>
                        <a:lnTo>
                          <a:pt x="342" y="736"/>
                        </a:lnTo>
                        <a:lnTo>
                          <a:pt x="332" y="717"/>
                        </a:lnTo>
                        <a:lnTo>
                          <a:pt x="338" y="734"/>
                        </a:lnTo>
                        <a:lnTo>
                          <a:pt x="344" y="744"/>
                        </a:lnTo>
                        <a:lnTo>
                          <a:pt x="339" y="755"/>
                        </a:lnTo>
                        <a:lnTo>
                          <a:pt x="339" y="766"/>
                        </a:lnTo>
                        <a:lnTo>
                          <a:pt x="346" y="769"/>
                        </a:lnTo>
                        <a:lnTo>
                          <a:pt x="344" y="764"/>
                        </a:lnTo>
                        <a:lnTo>
                          <a:pt x="349" y="753"/>
                        </a:lnTo>
                        <a:lnTo>
                          <a:pt x="361" y="755"/>
                        </a:lnTo>
                        <a:lnTo>
                          <a:pt x="388" y="764"/>
                        </a:lnTo>
                        <a:lnTo>
                          <a:pt x="394" y="771"/>
                        </a:lnTo>
                        <a:lnTo>
                          <a:pt x="393" y="780"/>
                        </a:lnTo>
                        <a:lnTo>
                          <a:pt x="385" y="791"/>
                        </a:lnTo>
                        <a:lnTo>
                          <a:pt x="386" y="785"/>
                        </a:lnTo>
                        <a:lnTo>
                          <a:pt x="383" y="779"/>
                        </a:lnTo>
                        <a:lnTo>
                          <a:pt x="364" y="771"/>
                        </a:lnTo>
                        <a:lnTo>
                          <a:pt x="354" y="793"/>
                        </a:lnTo>
                        <a:lnTo>
                          <a:pt x="350" y="802"/>
                        </a:lnTo>
                        <a:lnTo>
                          <a:pt x="350" y="809"/>
                        </a:lnTo>
                        <a:lnTo>
                          <a:pt x="346" y="814"/>
                        </a:lnTo>
                        <a:lnTo>
                          <a:pt x="339" y="810"/>
                        </a:lnTo>
                        <a:lnTo>
                          <a:pt x="337" y="804"/>
                        </a:lnTo>
                        <a:lnTo>
                          <a:pt x="332" y="798"/>
                        </a:lnTo>
                        <a:lnTo>
                          <a:pt x="322" y="801"/>
                        </a:lnTo>
                        <a:lnTo>
                          <a:pt x="321" y="803"/>
                        </a:lnTo>
                        <a:lnTo>
                          <a:pt x="314" y="799"/>
                        </a:lnTo>
                        <a:lnTo>
                          <a:pt x="302" y="802"/>
                        </a:lnTo>
                        <a:lnTo>
                          <a:pt x="300" y="797"/>
                        </a:lnTo>
                        <a:lnTo>
                          <a:pt x="296" y="801"/>
                        </a:lnTo>
                        <a:lnTo>
                          <a:pt x="297" y="795"/>
                        </a:lnTo>
                        <a:lnTo>
                          <a:pt x="289" y="796"/>
                        </a:lnTo>
                        <a:lnTo>
                          <a:pt x="285" y="802"/>
                        </a:lnTo>
                        <a:lnTo>
                          <a:pt x="280" y="799"/>
                        </a:lnTo>
                        <a:lnTo>
                          <a:pt x="269" y="797"/>
                        </a:lnTo>
                        <a:lnTo>
                          <a:pt x="246" y="799"/>
                        </a:lnTo>
                        <a:lnTo>
                          <a:pt x="237" y="792"/>
                        </a:lnTo>
                        <a:lnTo>
                          <a:pt x="237" y="782"/>
                        </a:lnTo>
                        <a:lnTo>
                          <a:pt x="221" y="781"/>
                        </a:lnTo>
                        <a:lnTo>
                          <a:pt x="238" y="767"/>
                        </a:lnTo>
                        <a:lnTo>
                          <a:pt x="237" y="756"/>
                        </a:lnTo>
                        <a:lnTo>
                          <a:pt x="238" y="744"/>
                        </a:lnTo>
                        <a:lnTo>
                          <a:pt x="237" y="736"/>
                        </a:lnTo>
                        <a:lnTo>
                          <a:pt x="227" y="729"/>
                        </a:lnTo>
                        <a:lnTo>
                          <a:pt x="230" y="727"/>
                        </a:lnTo>
                        <a:lnTo>
                          <a:pt x="246" y="724"/>
                        </a:lnTo>
                        <a:lnTo>
                          <a:pt x="227" y="723"/>
                        </a:lnTo>
                        <a:lnTo>
                          <a:pt x="215" y="727"/>
                        </a:lnTo>
                        <a:lnTo>
                          <a:pt x="188" y="728"/>
                        </a:lnTo>
                        <a:lnTo>
                          <a:pt x="172" y="747"/>
                        </a:lnTo>
                        <a:lnTo>
                          <a:pt x="160" y="749"/>
                        </a:lnTo>
                        <a:lnTo>
                          <a:pt x="154" y="753"/>
                        </a:lnTo>
                        <a:lnTo>
                          <a:pt x="149" y="752"/>
                        </a:lnTo>
                        <a:lnTo>
                          <a:pt x="136" y="761"/>
                        </a:lnTo>
                        <a:lnTo>
                          <a:pt x="125" y="772"/>
                        </a:lnTo>
                        <a:lnTo>
                          <a:pt x="135" y="780"/>
                        </a:lnTo>
                        <a:lnTo>
                          <a:pt x="141" y="790"/>
                        </a:lnTo>
                        <a:lnTo>
                          <a:pt x="136" y="792"/>
                        </a:lnTo>
                        <a:lnTo>
                          <a:pt x="115" y="793"/>
                        </a:lnTo>
                        <a:lnTo>
                          <a:pt x="111" y="790"/>
                        </a:lnTo>
                        <a:lnTo>
                          <a:pt x="109" y="783"/>
                        </a:lnTo>
                        <a:lnTo>
                          <a:pt x="101" y="787"/>
                        </a:lnTo>
                        <a:lnTo>
                          <a:pt x="77" y="802"/>
                        </a:lnTo>
                        <a:lnTo>
                          <a:pt x="71" y="810"/>
                        </a:lnTo>
                        <a:lnTo>
                          <a:pt x="68" y="808"/>
                        </a:lnTo>
                        <a:lnTo>
                          <a:pt x="66" y="814"/>
                        </a:lnTo>
                        <a:lnTo>
                          <a:pt x="61" y="823"/>
                        </a:lnTo>
                        <a:lnTo>
                          <a:pt x="50" y="828"/>
                        </a:lnTo>
                        <a:lnTo>
                          <a:pt x="45" y="822"/>
                        </a:lnTo>
                        <a:lnTo>
                          <a:pt x="36" y="829"/>
                        </a:lnTo>
                        <a:lnTo>
                          <a:pt x="32" y="835"/>
                        </a:lnTo>
                        <a:lnTo>
                          <a:pt x="32" y="840"/>
                        </a:lnTo>
                        <a:lnTo>
                          <a:pt x="34" y="842"/>
                        </a:lnTo>
                        <a:lnTo>
                          <a:pt x="11" y="855"/>
                        </a:lnTo>
                        <a:lnTo>
                          <a:pt x="6" y="856"/>
                        </a:lnTo>
                        <a:lnTo>
                          <a:pt x="12" y="842"/>
                        </a:lnTo>
                        <a:lnTo>
                          <a:pt x="0" y="850"/>
                        </a:lnTo>
                        <a:lnTo>
                          <a:pt x="0" y="858"/>
                        </a:lnTo>
                        <a:lnTo>
                          <a:pt x="6" y="865"/>
                        </a:lnTo>
                        <a:lnTo>
                          <a:pt x="43" y="889"/>
                        </a:lnTo>
                        <a:lnTo>
                          <a:pt x="71" y="899"/>
                        </a:lnTo>
                        <a:lnTo>
                          <a:pt x="75" y="898"/>
                        </a:lnTo>
                        <a:lnTo>
                          <a:pt x="70" y="890"/>
                        </a:lnTo>
                        <a:lnTo>
                          <a:pt x="107" y="903"/>
                        </a:lnTo>
                        <a:lnTo>
                          <a:pt x="90" y="910"/>
                        </a:lnTo>
                        <a:lnTo>
                          <a:pt x="81" y="922"/>
                        </a:lnTo>
                        <a:lnTo>
                          <a:pt x="72" y="919"/>
                        </a:lnTo>
                        <a:lnTo>
                          <a:pt x="74" y="911"/>
                        </a:lnTo>
                        <a:lnTo>
                          <a:pt x="70" y="906"/>
                        </a:lnTo>
                        <a:lnTo>
                          <a:pt x="68" y="915"/>
                        </a:lnTo>
                        <a:lnTo>
                          <a:pt x="80" y="941"/>
                        </a:lnTo>
                        <a:lnTo>
                          <a:pt x="91" y="952"/>
                        </a:lnTo>
                        <a:lnTo>
                          <a:pt x="91" y="963"/>
                        </a:lnTo>
                        <a:lnTo>
                          <a:pt x="88" y="976"/>
                        </a:lnTo>
                        <a:lnTo>
                          <a:pt x="100" y="990"/>
                        </a:lnTo>
                        <a:lnTo>
                          <a:pt x="104" y="991"/>
                        </a:lnTo>
                        <a:lnTo>
                          <a:pt x="108" y="996"/>
                        </a:lnTo>
                        <a:lnTo>
                          <a:pt x="150" y="1005"/>
                        </a:lnTo>
                        <a:lnTo>
                          <a:pt x="160" y="1003"/>
                        </a:lnTo>
                        <a:lnTo>
                          <a:pt x="179" y="1013"/>
                        </a:lnTo>
                        <a:lnTo>
                          <a:pt x="210" y="997"/>
                        </a:lnTo>
                        <a:lnTo>
                          <a:pt x="231" y="1001"/>
                        </a:lnTo>
                        <a:lnTo>
                          <a:pt x="247" y="996"/>
                        </a:lnTo>
                        <a:lnTo>
                          <a:pt x="263" y="1003"/>
                        </a:lnTo>
                        <a:lnTo>
                          <a:pt x="275" y="1017"/>
                        </a:lnTo>
                        <a:lnTo>
                          <a:pt x="278" y="1013"/>
                        </a:lnTo>
                        <a:lnTo>
                          <a:pt x="279" y="1003"/>
                        </a:lnTo>
                        <a:lnTo>
                          <a:pt x="270" y="1001"/>
                        </a:lnTo>
                        <a:lnTo>
                          <a:pt x="263" y="995"/>
                        </a:lnTo>
                        <a:lnTo>
                          <a:pt x="260" y="990"/>
                        </a:lnTo>
                        <a:lnTo>
                          <a:pt x="275" y="989"/>
                        </a:lnTo>
                        <a:lnTo>
                          <a:pt x="280" y="997"/>
                        </a:lnTo>
                        <a:lnTo>
                          <a:pt x="290" y="1005"/>
                        </a:lnTo>
                        <a:lnTo>
                          <a:pt x="294" y="1033"/>
                        </a:lnTo>
                        <a:lnTo>
                          <a:pt x="297" y="1033"/>
                        </a:lnTo>
                        <a:lnTo>
                          <a:pt x="303" y="1017"/>
                        </a:lnTo>
                        <a:lnTo>
                          <a:pt x="312" y="1002"/>
                        </a:lnTo>
                        <a:lnTo>
                          <a:pt x="324" y="990"/>
                        </a:lnTo>
                        <a:lnTo>
                          <a:pt x="330" y="981"/>
                        </a:lnTo>
                        <a:lnTo>
                          <a:pt x="351" y="971"/>
                        </a:lnTo>
                        <a:lnTo>
                          <a:pt x="350" y="964"/>
                        </a:lnTo>
                        <a:lnTo>
                          <a:pt x="365" y="970"/>
                        </a:lnTo>
                        <a:lnTo>
                          <a:pt x="371" y="969"/>
                        </a:lnTo>
                        <a:lnTo>
                          <a:pt x="377" y="962"/>
                        </a:lnTo>
                        <a:lnTo>
                          <a:pt x="389" y="954"/>
                        </a:lnTo>
                        <a:lnTo>
                          <a:pt x="400" y="968"/>
                        </a:lnTo>
                        <a:lnTo>
                          <a:pt x="405" y="970"/>
                        </a:lnTo>
                        <a:lnTo>
                          <a:pt x="405" y="984"/>
                        </a:lnTo>
                        <a:lnTo>
                          <a:pt x="400" y="995"/>
                        </a:lnTo>
                        <a:lnTo>
                          <a:pt x="394" y="1003"/>
                        </a:lnTo>
                        <a:lnTo>
                          <a:pt x="382" y="1008"/>
                        </a:lnTo>
                        <a:lnTo>
                          <a:pt x="373" y="1003"/>
                        </a:lnTo>
                        <a:lnTo>
                          <a:pt x="365" y="1003"/>
                        </a:lnTo>
                        <a:lnTo>
                          <a:pt x="365" y="1014"/>
                        </a:lnTo>
                        <a:lnTo>
                          <a:pt x="367" y="1021"/>
                        </a:lnTo>
                        <a:lnTo>
                          <a:pt x="372" y="1016"/>
                        </a:lnTo>
                        <a:lnTo>
                          <a:pt x="382" y="1019"/>
                        </a:lnTo>
                        <a:lnTo>
                          <a:pt x="387" y="1033"/>
                        </a:lnTo>
                        <a:lnTo>
                          <a:pt x="397" y="1052"/>
                        </a:lnTo>
                        <a:lnTo>
                          <a:pt x="396" y="1061"/>
                        </a:lnTo>
                        <a:lnTo>
                          <a:pt x="394" y="1065"/>
                        </a:lnTo>
                        <a:lnTo>
                          <a:pt x="400" y="1070"/>
                        </a:lnTo>
                        <a:lnTo>
                          <a:pt x="403" y="1077"/>
                        </a:lnTo>
                        <a:lnTo>
                          <a:pt x="404" y="1084"/>
                        </a:lnTo>
                        <a:lnTo>
                          <a:pt x="403" y="1098"/>
                        </a:lnTo>
                        <a:lnTo>
                          <a:pt x="394" y="1115"/>
                        </a:lnTo>
                        <a:lnTo>
                          <a:pt x="387" y="1125"/>
                        </a:lnTo>
                        <a:lnTo>
                          <a:pt x="380" y="1132"/>
                        </a:lnTo>
                        <a:lnTo>
                          <a:pt x="371" y="1135"/>
                        </a:lnTo>
                        <a:lnTo>
                          <a:pt x="360" y="1135"/>
                        </a:lnTo>
                        <a:lnTo>
                          <a:pt x="353" y="1140"/>
                        </a:lnTo>
                        <a:lnTo>
                          <a:pt x="344" y="1138"/>
                        </a:lnTo>
                        <a:lnTo>
                          <a:pt x="326" y="1143"/>
                        </a:lnTo>
                        <a:lnTo>
                          <a:pt x="322" y="1143"/>
                        </a:lnTo>
                        <a:lnTo>
                          <a:pt x="332" y="1132"/>
                        </a:lnTo>
                        <a:lnTo>
                          <a:pt x="330" y="1130"/>
                        </a:lnTo>
                        <a:lnTo>
                          <a:pt x="321" y="1131"/>
                        </a:lnTo>
                        <a:lnTo>
                          <a:pt x="317" y="1135"/>
                        </a:lnTo>
                        <a:lnTo>
                          <a:pt x="312" y="1147"/>
                        </a:lnTo>
                        <a:lnTo>
                          <a:pt x="303" y="1158"/>
                        </a:lnTo>
                        <a:lnTo>
                          <a:pt x="286" y="1174"/>
                        </a:lnTo>
                        <a:lnTo>
                          <a:pt x="280" y="1183"/>
                        </a:lnTo>
                        <a:lnTo>
                          <a:pt x="271" y="1186"/>
                        </a:lnTo>
                        <a:lnTo>
                          <a:pt x="260" y="1183"/>
                        </a:lnTo>
                        <a:lnTo>
                          <a:pt x="256" y="1179"/>
                        </a:lnTo>
                        <a:lnTo>
                          <a:pt x="240" y="1191"/>
                        </a:lnTo>
                        <a:lnTo>
                          <a:pt x="222" y="1197"/>
                        </a:lnTo>
                        <a:lnTo>
                          <a:pt x="219" y="1202"/>
                        </a:lnTo>
                        <a:lnTo>
                          <a:pt x="217" y="1207"/>
                        </a:lnTo>
                        <a:lnTo>
                          <a:pt x="220" y="1211"/>
                        </a:lnTo>
                        <a:lnTo>
                          <a:pt x="222" y="1219"/>
                        </a:lnTo>
                        <a:lnTo>
                          <a:pt x="219" y="1224"/>
                        </a:lnTo>
                        <a:lnTo>
                          <a:pt x="201" y="1221"/>
                        </a:lnTo>
                        <a:lnTo>
                          <a:pt x="190" y="1223"/>
                        </a:lnTo>
                        <a:lnTo>
                          <a:pt x="178" y="1237"/>
                        </a:lnTo>
                        <a:lnTo>
                          <a:pt x="174" y="1245"/>
                        </a:lnTo>
                        <a:lnTo>
                          <a:pt x="170" y="1243"/>
                        </a:lnTo>
                        <a:lnTo>
                          <a:pt x="162" y="1244"/>
                        </a:lnTo>
                        <a:lnTo>
                          <a:pt x="145" y="1266"/>
                        </a:lnTo>
                        <a:lnTo>
                          <a:pt x="142" y="1267"/>
                        </a:lnTo>
                        <a:lnTo>
                          <a:pt x="139" y="1271"/>
                        </a:lnTo>
                        <a:lnTo>
                          <a:pt x="138" y="1277"/>
                        </a:lnTo>
                        <a:lnTo>
                          <a:pt x="128" y="1299"/>
                        </a:lnTo>
                        <a:lnTo>
                          <a:pt x="127" y="1305"/>
                        </a:lnTo>
                        <a:lnTo>
                          <a:pt x="128" y="1323"/>
                        </a:lnTo>
                        <a:lnTo>
                          <a:pt x="125" y="1328"/>
                        </a:lnTo>
                        <a:lnTo>
                          <a:pt x="117" y="1330"/>
                        </a:lnTo>
                        <a:lnTo>
                          <a:pt x="111" y="1329"/>
                        </a:lnTo>
                        <a:lnTo>
                          <a:pt x="107" y="1330"/>
                        </a:lnTo>
                        <a:lnTo>
                          <a:pt x="107" y="1336"/>
                        </a:lnTo>
                        <a:lnTo>
                          <a:pt x="118" y="1345"/>
                        </a:lnTo>
                        <a:lnTo>
                          <a:pt x="115" y="1348"/>
                        </a:lnTo>
                        <a:lnTo>
                          <a:pt x="104" y="1351"/>
                        </a:lnTo>
                        <a:lnTo>
                          <a:pt x="102" y="1358"/>
                        </a:lnTo>
                        <a:lnTo>
                          <a:pt x="101" y="1366"/>
                        </a:lnTo>
                        <a:lnTo>
                          <a:pt x="104" y="1363"/>
                        </a:lnTo>
                        <a:lnTo>
                          <a:pt x="124" y="1360"/>
                        </a:lnTo>
                        <a:lnTo>
                          <a:pt x="131" y="1357"/>
                        </a:lnTo>
                        <a:lnTo>
                          <a:pt x="138" y="1351"/>
                        </a:lnTo>
                        <a:lnTo>
                          <a:pt x="156" y="1348"/>
                        </a:lnTo>
                        <a:lnTo>
                          <a:pt x="157" y="1352"/>
                        </a:lnTo>
                        <a:lnTo>
                          <a:pt x="151" y="1355"/>
                        </a:lnTo>
                        <a:lnTo>
                          <a:pt x="155" y="1358"/>
                        </a:lnTo>
                        <a:lnTo>
                          <a:pt x="134" y="1362"/>
                        </a:lnTo>
                        <a:lnTo>
                          <a:pt x="125" y="1366"/>
                        </a:lnTo>
                        <a:lnTo>
                          <a:pt x="119" y="1373"/>
                        </a:lnTo>
                        <a:lnTo>
                          <a:pt x="118" y="1378"/>
                        </a:lnTo>
                        <a:lnTo>
                          <a:pt x="133" y="1388"/>
                        </a:lnTo>
                        <a:lnTo>
                          <a:pt x="145" y="1378"/>
                        </a:lnTo>
                        <a:lnTo>
                          <a:pt x="151" y="1379"/>
                        </a:lnTo>
                        <a:lnTo>
                          <a:pt x="146" y="1385"/>
                        </a:lnTo>
                        <a:lnTo>
                          <a:pt x="144" y="1394"/>
                        </a:lnTo>
                        <a:lnTo>
                          <a:pt x="147" y="1405"/>
                        </a:lnTo>
                        <a:lnTo>
                          <a:pt x="151" y="1410"/>
                        </a:lnTo>
                        <a:lnTo>
                          <a:pt x="152" y="1417"/>
                        </a:lnTo>
                        <a:lnTo>
                          <a:pt x="156" y="1423"/>
                        </a:lnTo>
                        <a:lnTo>
                          <a:pt x="161" y="1427"/>
                        </a:lnTo>
                        <a:lnTo>
                          <a:pt x="165" y="1425"/>
                        </a:lnTo>
                        <a:lnTo>
                          <a:pt x="174" y="1411"/>
                        </a:lnTo>
                        <a:lnTo>
                          <a:pt x="176" y="1420"/>
                        </a:lnTo>
                        <a:lnTo>
                          <a:pt x="179" y="1422"/>
                        </a:lnTo>
                        <a:lnTo>
                          <a:pt x="193" y="1420"/>
                        </a:lnTo>
                        <a:lnTo>
                          <a:pt x="184" y="1436"/>
                        </a:lnTo>
                        <a:lnTo>
                          <a:pt x="197" y="1441"/>
                        </a:lnTo>
                        <a:lnTo>
                          <a:pt x="219" y="1446"/>
                        </a:lnTo>
                        <a:lnTo>
                          <a:pt x="230" y="1439"/>
                        </a:lnTo>
                        <a:lnTo>
                          <a:pt x="238" y="1439"/>
                        </a:lnTo>
                        <a:lnTo>
                          <a:pt x="242" y="1449"/>
                        </a:lnTo>
                        <a:lnTo>
                          <a:pt x="237" y="1457"/>
                        </a:lnTo>
                        <a:lnTo>
                          <a:pt x="220" y="1463"/>
                        </a:lnTo>
                        <a:lnTo>
                          <a:pt x="214" y="1474"/>
                        </a:lnTo>
                        <a:lnTo>
                          <a:pt x="203" y="1487"/>
                        </a:lnTo>
                        <a:lnTo>
                          <a:pt x="197" y="1497"/>
                        </a:lnTo>
                        <a:lnTo>
                          <a:pt x="194" y="1506"/>
                        </a:lnTo>
                        <a:lnTo>
                          <a:pt x="194" y="1514"/>
                        </a:lnTo>
                        <a:lnTo>
                          <a:pt x="204" y="1533"/>
                        </a:lnTo>
                        <a:lnTo>
                          <a:pt x="209" y="1534"/>
                        </a:lnTo>
                        <a:lnTo>
                          <a:pt x="216" y="1529"/>
                        </a:lnTo>
                        <a:lnTo>
                          <a:pt x="224" y="1527"/>
                        </a:lnTo>
                        <a:lnTo>
                          <a:pt x="226" y="1531"/>
                        </a:lnTo>
                        <a:lnTo>
                          <a:pt x="222" y="1535"/>
                        </a:lnTo>
                        <a:lnTo>
                          <a:pt x="224" y="1538"/>
                        </a:lnTo>
                        <a:lnTo>
                          <a:pt x="237" y="1538"/>
                        </a:lnTo>
                        <a:lnTo>
                          <a:pt x="235" y="1540"/>
                        </a:lnTo>
                        <a:lnTo>
                          <a:pt x="222" y="1541"/>
                        </a:lnTo>
                        <a:lnTo>
                          <a:pt x="215" y="1546"/>
                        </a:lnTo>
                        <a:lnTo>
                          <a:pt x="220" y="1554"/>
                        </a:lnTo>
                        <a:lnTo>
                          <a:pt x="232" y="1563"/>
                        </a:lnTo>
                        <a:lnTo>
                          <a:pt x="238" y="1563"/>
                        </a:lnTo>
                        <a:lnTo>
                          <a:pt x="243" y="1566"/>
                        </a:lnTo>
                        <a:lnTo>
                          <a:pt x="248" y="1565"/>
                        </a:lnTo>
                        <a:lnTo>
                          <a:pt x="254" y="1568"/>
                        </a:lnTo>
                        <a:lnTo>
                          <a:pt x="262" y="1567"/>
                        </a:lnTo>
                        <a:lnTo>
                          <a:pt x="269" y="1571"/>
                        </a:lnTo>
                        <a:lnTo>
                          <a:pt x="276" y="1571"/>
                        </a:lnTo>
                        <a:lnTo>
                          <a:pt x="278" y="1565"/>
                        </a:lnTo>
                        <a:lnTo>
                          <a:pt x="285" y="1559"/>
                        </a:lnTo>
                        <a:lnTo>
                          <a:pt x="301" y="1536"/>
                        </a:lnTo>
                        <a:lnTo>
                          <a:pt x="307" y="1519"/>
                        </a:lnTo>
                        <a:lnTo>
                          <a:pt x="313" y="1517"/>
                        </a:lnTo>
                        <a:lnTo>
                          <a:pt x="312" y="1512"/>
                        </a:lnTo>
                        <a:lnTo>
                          <a:pt x="305" y="1507"/>
                        </a:lnTo>
                        <a:lnTo>
                          <a:pt x="301" y="1496"/>
                        </a:lnTo>
                        <a:lnTo>
                          <a:pt x="318" y="1468"/>
                        </a:lnTo>
                        <a:lnTo>
                          <a:pt x="334" y="1457"/>
                        </a:lnTo>
                        <a:lnTo>
                          <a:pt x="342" y="1447"/>
                        </a:lnTo>
                        <a:lnTo>
                          <a:pt x="348" y="1442"/>
                        </a:lnTo>
                        <a:lnTo>
                          <a:pt x="361" y="1441"/>
                        </a:lnTo>
                        <a:lnTo>
                          <a:pt x="328" y="1471"/>
                        </a:lnTo>
                        <a:lnTo>
                          <a:pt x="312" y="1495"/>
                        </a:lnTo>
                        <a:lnTo>
                          <a:pt x="311" y="1501"/>
                        </a:lnTo>
                        <a:lnTo>
                          <a:pt x="312" y="1504"/>
                        </a:lnTo>
                        <a:lnTo>
                          <a:pt x="318" y="1509"/>
                        </a:lnTo>
                        <a:lnTo>
                          <a:pt x="321" y="1519"/>
                        </a:lnTo>
                        <a:lnTo>
                          <a:pt x="322" y="1528"/>
                        </a:lnTo>
                        <a:lnTo>
                          <a:pt x="326" y="1538"/>
                        </a:lnTo>
                        <a:lnTo>
                          <a:pt x="333" y="1546"/>
                        </a:lnTo>
                        <a:lnTo>
                          <a:pt x="343" y="1576"/>
                        </a:lnTo>
                        <a:lnTo>
                          <a:pt x="349" y="1583"/>
                        </a:lnTo>
                        <a:lnTo>
                          <a:pt x="349" y="1589"/>
                        </a:lnTo>
                        <a:lnTo>
                          <a:pt x="338" y="1604"/>
                        </a:lnTo>
                        <a:lnTo>
                          <a:pt x="337" y="1608"/>
                        </a:lnTo>
                        <a:lnTo>
                          <a:pt x="333" y="1609"/>
                        </a:lnTo>
                        <a:lnTo>
                          <a:pt x="332" y="1617"/>
                        </a:lnTo>
                        <a:lnTo>
                          <a:pt x="338" y="1631"/>
                        </a:lnTo>
                        <a:lnTo>
                          <a:pt x="343" y="1627"/>
                        </a:lnTo>
                        <a:lnTo>
                          <a:pt x="350" y="1627"/>
                        </a:lnTo>
                        <a:lnTo>
                          <a:pt x="356" y="1631"/>
                        </a:lnTo>
                        <a:lnTo>
                          <a:pt x="351" y="1633"/>
                        </a:lnTo>
                        <a:lnTo>
                          <a:pt x="345" y="1641"/>
                        </a:lnTo>
                        <a:lnTo>
                          <a:pt x="346" y="1657"/>
                        </a:lnTo>
                        <a:lnTo>
                          <a:pt x="351" y="1657"/>
                        </a:lnTo>
                        <a:lnTo>
                          <a:pt x="355" y="1660"/>
                        </a:lnTo>
                        <a:lnTo>
                          <a:pt x="351" y="1662"/>
                        </a:lnTo>
                        <a:lnTo>
                          <a:pt x="342" y="1673"/>
                        </a:lnTo>
                        <a:lnTo>
                          <a:pt x="333" y="1673"/>
                        </a:lnTo>
                        <a:lnTo>
                          <a:pt x="326" y="1680"/>
                        </a:lnTo>
                        <a:lnTo>
                          <a:pt x="345" y="1683"/>
                        </a:lnTo>
                        <a:lnTo>
                          <a:pt x="357" y="1676"/>
                        </a:lnTo>
                        <a:lnTo>
                          <a:pt x="366" y="1664"/>
                        </a:lnTo>
                        <a:lnTo>
                          <a:pt x="373" y="1662"/>
                        </a:lnTo>
                        <a:lnTo>
                          <a:pt x="388" y="1649"/>
                        </a:lnTo>
                        <a:lnTo>
                          <a:pt x="399" y="1649"/>
                        </a:lnTo>
                        <a:lnTo>
                          <a:pt x="413" y="1637"/>
                        </a:lnTo>
                        <a:lnTo>
                          <a:pt x="426" y="1611"/>
                        </a:lnTo>
                        <a:lnTo>
                          <a:pt x="429" y="1620"/>
                        </a:lnTo>
                        <a:lnTo>
                          <a:pt x="429" y="1630"/>
                        </a:lnTo>
                        <a:lnTo>
                          <a:pt x="425" y="1635"/>
                        </a:lnTo>
                        <a:lnTo>
                          <a:pt x="425" y="1642"/>
                        </a:lnTo>
                        <a:lnTo>
                          <a:pt x="426" y="1648"/>
                        </a:lnTo>
                        <a:lnTo>
                          <a:pt x="432" y="1654"/>
                        </a:lnTo>
                        <a:lnTo>
                          <a:pt x="436" y="1653"/>
                        </a:lnTo>
                        <a:lnTo>
                          <a:pt x="440" y="1659"/>
                        </a:lnTo>
                        <a:lnTo>
                          <a:pt x="446" y="1662"/>
                        </a:lnTo>
                        <a:lnTo>
                          <a:pt x="456" y="1653"/>
                        </a:lnTo>
                        <a:lnTo>
                          <a:pt x="458" y="1648"/>
                        </a:lnTo>
                        <a:lnTo>
                          <a:pt x="461" y="1652"/>
                        </a:lnTo>
                        <a:lnTo>
                          <a:pt x="466" y="1652"/>
                        </a:lnTo>
                        <a:lnTo>
                          <a:pt x="464" y="1658"/>
                        </a:lnTo>
                        <a:lnTo>
                          <a:pt x="470" y="1662"/>
                        </a:lnTo>
                        <a:lnTo>
                          <a:pt x="477" y="1670"/>
                        </a:lnTo>
                        <a:lnTo>
                          <a:pt x="491" y="1699"/>
                        </a:lnTo>
                        <a:lnTo>
                          <a:pt x="498" y="1703"/>
                        </a:lnTo>
                        <a:lnTo>
                          <a:pt x="501" y="1702"/>
                        </a:lnTo>
                        <a:lnTo>
                          <a:pt x="509" y="1694"/>
                        </a:lnTo>
                        <a:lnTo>
                          <a:pt x="509" y="1678"/>
                        </a:lnTo>
                        <a:lnTo>
                          <a:pt x="504" y="1668"/>
                        </a:lnTo>
                        <a:lnTo>
                          <a:pt x="506" y="1664"/>
                        </a:lnTo>
                        <a:lnTo>
                          <a:pt x="511" y="1654"/>
                        </a:lnTo>
                        <a:lnTo>
                          <a:pt x="520" y="1647"/>
                        </a:lnTo>
                        <a:lnTo>
                          <a:pt x="522" y="1641"/>
                        </a:lnTo>
                        <a:lnTo>
                          <a:pt x="526" y="1640"/>
                        </a:lnTo>
                        <a:lnTo>
                          <a:pt x="526" y="1647"/>
                        </a:lnTo>
                        <a:lnTo>
                          <a:pt x="522" y="1660"/>
                        </a:lnTo>
                        <a:lnTo>
                          <a:pt x="538" y="1676"/>
                        </a:lnTo>
                        <a:lnTo>
                          <a:pt x="548" y="1679"/>
                        </a:lnTo>
                        <a:lnTo>
                          <a:pt x="572" y="1667"/>
                        </a:lnTo>
                        <a:lnTo>
                          <a:pt x="590" y="1653"/>
                        </a:lnTo>
                        <a:lnTo>
                          <a:pt x="607" y="1636"/>
                        </a:lnTo>
                        <a:lnTo>
                          <a:pt x="619" y="1629"/>
                        </a:lnTo>
                        <a:lnTo>
                          <a:pt x="620" y="1632"/>
                        </a:lnTo>
                        <a:lnTo>
                          <a:pt x="606" y="1658"/>
                        </a:lnTo>
                        <a:lnTo>
                          <a:pt x="599" y="1663"/>
                        </a:lnTo>
                        <a:lnTo>
                          <a:pt x="603" y="1664"/>
                        </a:lnTo>
                        <a:lnTo>
                          <a:pt x="603" y="1667"/>
                        </a:lnTo>
                        <a:lnTo>
                          <a:pt x="595" y="1679"/>
                        </a:lnTo>
                        <a:lnTo>
                          <a:pt x="584" y="1686"/>
                        </a:lnTo>
                        <a:lnTo>
                          <a:pt x="579" y="1713"/>
                        </a:lnTo>
                        <a:lnTo>
                          <a:pt x="588" y="1714"/>
                        </a:lnTo>
                        <a:lnTo>
                          <a:pt x="575" y="1729"/>
                        </a:lnTo>
                        <a:lnTo>
                          <a:pt x="570" y="1760"/>
                        </a:lnTo>
                        <a:lnTo>
                          <a:pt x="569" y="1775"/>
                        </a:lnTo>
                        <a:lnTo>
                          <a:pt x="566" y="1783"/>
                        </a:lnTo>
                        <a:lnTo>
                          <a:pt x="560" y="1792"/>
                        </a:lnTo>
                        <a:lnTo>
                          <a:pt x="549" y="1814"/>
                        </a:lnTo>
                        <a:lnTo>
                          <a:pt x="545" y="1810"/>
                        </a:lnTo>
                        <a:lnTo>
                          <a:pt x="541" y="1812"/>
                        </a:lnTo>
                        <a:lnTo>
                          <a:pt x="538" y="1819"/>
                        </a:lnTo>
                        <a:lnTo>
                          <a:pt x="525" y="1837"/>
                        </a:lnTo>
                        <a:lnTo>
                          <a:pt x="522" y="1837"/>
                        </a:lnTo>
                        <a:lnTo>
                          <a:pt x="518" y="1846"/>
                        </a:lnTo>
                        <a:lnTo>
                          <a:pt x="516" y="1858"/>
                        </a:lnTo>
                        <a:lnTo>
                          <a:pt x="512" y="1866"/>
                        </a:lnTo>
                        <a:lnTo>
                          <a:pt x="506" y="1863"/>
                        </a:lnTo>
                        <a:lnTo>
                          <a:pt x="502" y="1867"/>
                        </a:lnTo>
                        <a:lnTo>
                          <a:pt x="498" y="1863"/>
                        </a:lnTo>
                        <a:lnTo>
                          <a:pt x="484" y="1877"/>
                        </a:lnTo>
                        <a:lnTo>
                          <a:pt x="472" y="1879"/>
                        </a:lnTo>
                        <a:lnTo>
                          <a:pt x="456" y="1891"/>
                        </a:lnTo>
                        <a:lnTo>
                          <a:pt x="451" y="1890"/>
                        </a:lnTo>
                        <a:lnTo>
                          <a:pt x="431" y="1910"/>
                        </a:lnTo>
                        <a:lnTo>
                          <a:pt x="423" y="1925"/>
                        </a:lnTo>
                        <a:lnTo>
                          <a:pt x="416" y="1932"/>
                        </a:lnTo>
                        <a:lnTo>
                          <a:pt x="414" y="1939"/>
                        </a:lnTo>
                        <a:lnTo>
                          <a:pt x="412" y="1952"/>
                        </a:lnTo>
                        <a:lnTo>
                          <a:pt x="410" y="1953"/>
                        </a:lnTo>
                        <a:lnTo>
                          <a:pt x="424" y="1958"/>
                        </a:lnTo>
                        <a:lnTo>
                          <a:pt x="427" y="1964"/>
                        </a:lnTo>
                        <a:lnTo>
                          <a:pt x="418" y="1963"/>
                        </a:lnTo>
                        <a:lnTo>
                          <a:pt x="412" y="1958"/>
                        </a:lnTo>
                        <a:lnTo>
                          <a:pt x="404" y="1955"/>
                        </a:lnTo>
                        <a:lnTo>
                          <a:pt x="403" y="1960"/>
                        </a:lnTo>
                        <a:lnTo>
                          <a:pt x="399" y="1963"/>
                        </a:lnTo>
                        <a:lnTo>
                          <a:pt x="394" y="1960"/>
                        </a:lnTo>
                        <a:lnTo>
                          <a:pt x="389" y="1953"/>
                        </a:lnTo>
                        <a:lnTo>
                          <a:pt x="393" y="1948"/>
                        </a:lnTo>
                        <a:lnTo>
                          <a:pt x="393" y="1943"/>
                        </a:lnTo>
                        <a:lnTo>
                          <a:pt x="383" y="1945"/>
                        </a:lnTo>
                        <a:lnTo>
                          <a:pt x="375" y="1942"/>
                        </a:lnTo>
                        <a:lnTo>
                          <a:pt x="370" y="1943"/>
                        </a:lnTo>
                        <a:lnTo>
                          <a:pt x="365" y="1947"/>
                        </a:lnTo>
                        <a:lnTo>
                          <a:pt x="349" y="1953"/>
                        </a:lnTo>
                        <a:lnTo>
                          <a:pt x="326" y="1968"/>
                        </a:lnTo>
                        <a:lnTo>
                          <a:pt x="310" y="1982"/>
                        </a:lnTo>
                        <a:lnTo>
                          <a:pt x="303" y="1992"/>
                        </a:lnTo>
                        <a:lnTo>
                          <a:pt x="301" y="1995"/>
                        </a:lnTo>
                        <a:lnTo>
                          <a:pt x="300" y="1997"/>
                        </a:lnTo>
                        <a:lnTo>
                          <a:pt x="300" y="2006"/>
                        </a:lnTo>
                        <a:lnTo>
                          <a:pt x="286" y="2013"/>
                        </a:lnTo>
                        <a:lnTo>
                          <a:pt x="286" y="2018"/>
                        </a:lnTo>
                        <a:lnTo>
                          <a:pt x="281" y="2022"/>
                        </a:lnTo>
                        <a:lnTo>
                          <a:pt x="276" y="2018"/>
                        </a:lnTo>
                        <a:lnTo>
                          <a:pt x="274" y="2018"/>
                        </a:lnTo>
                        <a:lnTo>
                          <a:pt x="270" y="2022"/>
                        </a:lnTo>
                        <a:lnTo>
                          <a:pt x="263" y="2026"/>
                        </a:lnTo>
                        <a:lnTo>
                          <a:pt x="258" y="2028"/>
                        </a:lnTo>
                        <a:lnTo>
                          <a:pt x="252" y="2031"/>
                        </a:lnTo>
                        <a:lnTo>
                          <a:pt x="252" y="2033"/>
                        </a:lnTo>
                        <a:lnTo>
                          <a:pt x="257" y="2033"/>
                        </a:lnTo>
                        <a:lnTo>
                          <a:pt x="260" y="2042"/>
                        </a:lnTo>
                        <a:lnTo>
                          <a:pt x="259" y="2054"/>
                        </a:lnTo>
                        <a:lnTo>
                          <a:pt x="263" y="2054"/>
                        </a:lnTo>
                        <a:lnTo>
                          <a:pt x="269" y="2050"/>
                        </a:lnTo>
                        <a:lnTo>
                          <a:pt x="271" y="2044"/>
                        </a:lnTo>
                        <a:lnTo>
                          <a:pt x="269" y="2031"/>
                        </a:lnTo>
                        <a:lnTo>
                          <a:pt x="274" y="2031"/>
                        </a:lnTo>
                        <a:lnTo>
                          <a:pt x="278" y="2040"/>
                        </a:lnTo>
                        <a:lnTo>
                          <a:pt x="284" y="2045"/>
                        </a:lnTo>
                        <a:lnTo>
                          <a:pt x="301" y="2038"/>
                        </a:lnTo>
                        <a:lnTo>
                          <a:pt x="297" y="2019"/>
                        </a:lnTo>
                        <a:lnTo>
                          <a:pt x="299" y="2017"/>
                        </a:lnTo>
                        <a:lnTo>
                          <a:pt x="305" y="2023"/>
                        </a:lnTo>
                        <a:lnTo>
                          <a:pt x="307" y="2028"/>
                        </a:lnTo>
                        <a:lnTo>
                          <a:pt x="306" y="2034"/>
                        </a:lnTo>
                        <a:lnTo>
                          <a:pt x="312" y="2034"/>
                        </a:lnTo>
                        <a:lnTo>
                          <a:pt x="316" y="2036"/>
                        </a:lnTo>
                        <a:lnTo>
                          <a:pt x="322" y="2033"/>
                        </a:lnTo>
                        <a:lnTo>
                          <a:pt x="324" y="2029"/>
                        </a:lnTo>
                        <a:lnTo>
                          <a:pt x="328" y="2031"/>
                        </a:lnTo>
                        <a:lnTo>
                          <a:pt x="332" y="2028"/>
                        </a:lnTo>
                        <a:lnTo>
                          <a:pt x="334" y="2020"/>
                        </a:lnTo>
                        <a:lnTo>
                          <a:pt x="342" y="2013"/>
                        </a:lnTo>
                        <a:lnTo>
                          <a:pt x="344" y="2001"/>
                        </a:lnTo>
                        <a:lnTo>
                          <a:pt x="349" y="1987"/>
                        </a:lnTo>
                        <a:lnTo>
                          <a:pt x="356" y="1982"/>
                        </a:lnTo>
                        <a:lnTo>
                          <a:pt x="364" y="1981"/>
                        </a:lnTo>
                        <a:lnTo>
                          <a:pt x="365" y="1992"/>
                        </a:lnTo>
                        <a:lnTo>
                          <a:pt x="357" y="2001"/>
                        </a:lnTo>
                        <a:lnTo>
                          <a:pt x="360" y="2006"/>
                        </a:lnTo>
                        <a:lnTo>
                          <a:pt x="373" y="2002"/>
                        </a:lnTo>
                        <a:lnTo>
                          <a:pt x="388" y="1993"/>
                        </a:lnTo>
                        <a:lnTo>
                          <a:pt x="402" y="1996"/>
                        </a:lnTo>
                        <a:lnTo>
                          <a:pt x="402" y="1990"/>
                        </a:lnTo>
                        <a:lnTo>
                          <a:pt x="404" y="1988"/>
                        </a:lnTo>
                        <a:lnTo>
                          <a:pt x="405" y="1983"/>
                        </a:lnTo>
                        <a:lnTo>
                          <a:pt x="413" y="1991"/>
                        </a:lnTo>
                        <a:lnTo>
                          <a:pt x="418" y="1982"/>
                        </a:lnTo>
                        <a:lnTo>
                          <a:pt x="419" y="1980"/>
                        </a:lnTo>
                        <a:lnTo>
                          <a:pt x="423" y="1976"/>
                        </a:lnTo>
                        <a:lnTo>
                          <a:pt x="432" y="1975"/>
                        </a:lnTo>
                        <a:lnTo>
                          <a:pt x="436" y="1969"/>
                        </a:lnTo>
                        <a:lnTo>
                          <a:pt x="441" y="1966"/>
                        </a:lnTo>
                        <a:lnTo>
                          <a:pt x="446" y="1966"/>
                        </a:lnTo>
                        <a:lnTo>
                          <a:pt x="450" y="1961"/>
                        </a:lnTo>
                        <a:lnTo>
                          <a:pt x="457" y="1961"/>
                        </a:lnTo>
                        <a:lnTo>
                          <a:pt x="459" y="1968"/>
                        </a:lnTo>
                        <a:lnTo>
                          <a:pt x="459" y="1979"/>
                        </a:lnTo>
                        <a:lnTo>
                          <a:pt x="458" y="1986"/>
                        </a:lnTo>
                        <a:lnTo>
                          <a:pt x="459" y="1987"/>
                        </a:lnTo>
                        <a:lnTo>
                          <a:pt x="468" y="1969"/>
                        </a:lnTo>
                        <a:lnTo>
                          <a:pt x="470" y="1955"/>
                        </a:lnTo>
                        <a:lnTo>
                          <a:pt x="473" y="1958"/>
                        </a:lnTo>
                        <a:lnTo>
                          <a:pt x="478" y="1958"/>
                        </a:lnTo>
                        <a:lnTo>
                          <a:pt x="495" y="1954"/>
                        </a:lnTo>
                        <a:lnTo>
                          <a:pt x="506" y="1945"/>
                        </a:lnTo>
                        <a:lnTo>
                          <a:pt x="512" y="1945"/>
                        </a:lnTo>
                        <a:lnTo>
                          <a:pt x="516" y="1941"/>
                        </a:lnTo>
                        <a:lnTo>
                          <a:pt x="515" y="1931"/>
                        </a:lnTo>
                        <a:lnTo>
                          <a:pt x="515" y="1925"/>
                        </a:lnTo>
                        <a:lnTo>
                          <a:pt x="506" y="1922"/>
                        </a:lnTo>
                        <a:lnTo>
                          <a:pt x="498" y="1915"/>
                        </a:lnTo>
                        <a:lnTo>
                          <a:pt x="493" y="1907"/>
                        </a:lnTo>
                        <a:lnTo>
                          <a:pt x="490" y="1898"/>
                        </a:lnTo>
                        <a:lnTo>
                          <a:pt x="495" y="1898"/>
                        </a:lnTo>
                        <a:lnTo>
                          <a:pt x="499" y="1909"/>
                        </a:lnTo>
                        <a:lnTo>
                          <a:pt x="504" y="1915"/>
                        </a:lnTo>
                        <a:lnTo>
                          <a:pt x="513" y="1916"/>
                        </a:lnTo>
                        <a:lnTo>
                          <a:pt x="528" y="1902"/>
                        </a:lnTo>
                        <a:lnTo>
                          <a:pt x="538" y="1899"/>
                        </a:lnTo>
                        <a:lnTo>
                          <a:pt x="556" y="1899"/>
                        </a:lnTo>
                        <a:lnTo>
                          <a:pt x="560" y="1890"/>
                        </a:lnTo>
                        <a:lnTo>
                          <a:pt x="558" y="1889"/>
                        </a:lnTo>
                        <a:lnTo>
                          <a:pt x="548" y="1891"/>
                        </a:lnTo>
                        <a:lnTo>
                          <a:pt x="552" y="1886"/>
                        </a:lnTo>
                        <a:lnTo>
                          <a:pt x="564" y="1879"/>
                        </a:lnTo>
                        <a:lnTo>
                          <a:pt x="569" y="1884"/>
                        </a:lnTo>
                        <a:lnTo>
                          <a:pt x="577" y="1884"/>
                        </a:lnTo>
                        <a:lnTo>
                          <a:pt x="576" y="1872"/>
                        </a:lnTo>
                        <a:lnTo>
                          <a:pt x="577" y="1864"/>
                        </a:lnTo>
                        <a:lnTo>
                          <a:pt x="584" y="1862"/>
                        </a:lnTo>
                        <a:lnTo>
                          <a:pt x="596" y="1867"/>
                        </a:lnTo>
                        <a:lnTo>
                          <a:pt x="609" y="1855"/>
                        </a:lnTo>
                        <a:lnTo>
                          <a:pt x="611" y="1850"/>
                        </a:lnTo>
                        <a:lnTo>
                          <a:pt x="615" y="1851"/>
                        </a:lnTo>
                        <a:lnTo>
                          <a:pt x="618" y="1848"/>
                        </a:lnTo>
                        <a:lnTo>
                          <a:pt x="619" y="1843"/>
                        </a:lnTo>
                        <a:lnTo>
                          <a:pt x="625" y="1847"/>
                        </a:lnTo>
                        <a:lnTo>
                          <a:pt x="627" y="1843"/>
                        </a:lnTo>
                        <a:lnTo>
                          <a:pt x="634" y="1839"/>
                        </a:lnTo>
                        <a:lnTo>
                          <a:pt x="639" y="1831"/>
                        </a:lnTo>
                        <a:lnTo>
                          <a:pt x="639" y="1818"/>
                        </a:lnTo>
                        <a:lnTo>
                          <a:pt x="633" y="1818"/>
                        </a:lnTo>
                        <a:lnTo>
                          <a:pt x="630" y="1815"/>
                        </a:lnTo>
                        <a:lnTo>
                          <a:pt x="635" y="1809"/>
                        </a:lnTo>
                        <a:lnTo>
                          <a:pt x="652" y="1797"/>
                        </a:lnTo>
                        <a:lnTo>
                          <a:pt x="655" y="1800"/>
                        </a:lnTo>
                        <a:lnTo>
                          <a:pt x="658" y="1788"/>
                        </a:lnTo>
                        <a:lnTo>
                          <a:pt x="672" y="1788"/>
                        </a:lnTo>
                        <a:lnTo>
                          <a:pt x="673" y="1783"/>
                        </a:lnTo>
                        <a:lnTo>
                          <a:pt x="676" y="1778"/>
                        </a:lnTo>
                        <a:lnTo>
                          <a:pt x="677" y="1770"/>
                        </a:lnTo>
                        <a:lnTo>
                          <a:pt x="684" y="1770"/>
                        </a:lnTo>
                        <a:lnTo>
                          <a:pt x="693" y="1775"/>
                        </a:lnTo>
                        <a:lnTo>
                          <a:pt x="698" y="1764"/>
                        </a:lnTo>
                        <a:lnTo>
                          <a:pt x="701" y="1762"/>
                        </a:lnTo>
                        <a:lnTo>
                          <a:pt x="708" y="1757"/>
                        </a:lnTo>
                        <a:lnTo>
                          <a:pt x="712" y="1751"/>
                        </a:lnTo>
                        <a:lnTo>
                          <a:pt x="714" y="1746"/>
                        </a:lnTo>
                        <a:lnTo>
                          <a:pt x="726" y="1742"/>
                        </a:lnTo>
                        <a:lnTo>
                          <a:pt x="740" y="1739"/>
                        </a:lnTo>
                        <a:lnTo>
                          <a:pt x="746" y="1729"/>
                        </a:lnTo>
                        <a:lnTo>
                          <a:pt x="752" y="1732"/>
                        </a:lnTo>
                        <a:lnTo>
                          <a:pt x="763" y="1726"/>
                        </a:lnTo>
                        <a:lnTo>
                          <a:pt x="764" y="1717"/>
                        </a:lnTo>
                        <a:lnTo>
                          <a:pt x="757" y="1712"/>
                        </a:lnTo>
                        <a:lnTo>
                          <a:pt x="767" y="1707"/>
                        </a:lnTo>
                        <a:lnTo>
                          <a:pt x="767" y="1703"/>
                        </a:lnTo>
                        <a:lnTo>
                          <a:pt x="765" y="1699"/>
                        </a:lnTo>
                        <a:lnTo>
                          <a:pt x="767" y="1692"/>
                        </a:lnTo>
                        <a:lnTo>
                          <a:pt x="773" y="1691"/>
                        </a:lnTo>
                        <a:lnTo>
                          <a:pt x="779" y="1681"/>
                        </a:lnTo>
                        <a:lnTo>
                          <a:pt x="796" y="1675"/>
                        </a:lnTo>
                        <a:lnTo>
                          <a:pt x="803" y="1668"/>
                        </a:lnTo>
                        <a:lnTo>
                          <a:pt x="805" y="1660"/>
                        </a:lnTo>
                        <a:lnTo>
                          <a:pt x="805" y="1653"/>
                        </a:lnTo>
                        <a:lnTo>
                          <a:pt x="801" y="1649"/>
                        </a:lnTo>
                        <a:lnTo>
                          <a:pt x="787" y="1642"/>
                        </a:lnTo>
                        <a:lnTo>
                          <a:pt x="785" y="1637"/>
                        </a:lnTo>
                        <a:lnTo>
                          <a:pt x="776" y="1633"/>
                        </a:lnTo>
                        <a:lnTo>
                          <a:pt x="762" y="1638"/>
                        </a:lnTo>
                        <a:lnTo>
                          <a:pt x="757" y="1636"/>
                        </a:lnTo>
                        <a:lnTo>
                          <a:pt x="765" y="1605"/>
                        </a:lnTo>
                        <a:lnTo>
                          <a:pt x="765" y="1600"/>
                        </a:lnTo>
                        <a:lnTo>
                          <a:pt x="779" y="1598"/>
                        </a:lnTo>
                        <a:lnTo>
                          <a:pt x="785" y="1592"/>
                        </a:lnTo>
                        <a:lnTo>
                          <a:pt x="785" y="1586"/>
                        </a:lnTo>
                        <a:lnTo>
                          <a:pt x="791" y="1582"/>
                        </a:lnTo>
                        <a:lnTo>
                          <a:pt x="791" y="1574"/>
                        </a:lnTo>
                        <a:lnTo>
                          <a:pt x="790" y="1566"/>
                        </a:lnTo>
                        <a:lnTo>
                          <a:pt x="795" y="1570"/>
                        </a:lnTo>
                        <a:lnTo>
                          <a:pt x="797" y="1561"/>
                        </a:lnTo>
                        <a:lnTo>
                          <a:pt x="805" y="1559"/>
                        </a:lnTo>
                        <a:lnTo>
                          <a:pt x="805" y="1568"/>
                        </a:lnTo>
                        <a:lnTo>
                          <a:pt x="816" y="1566"/>
                        </a:lnTo>
                        <a:lnTo>
                          <a:pt x="822" y="1561"/>
                        </a:lnTo>
                        <a:lnTo>
                          <a:pt x="822" y="1554"/>
                        </a:lnTo>
                        <a:lnTo>
                          <a:pt x="812" y="1550"/>
                        </a:lnTo>
                        <a:lnTo>
                          <a:pt x="818" y="1546"/>
                        </a:lnTo>
                        <a:lnTo>
                          <a:pt x="834" y="1545"/>
                        </a:lnTo>
                        <a:lnTo>
                          <a:pt x="843" y="1533"/>
                        </a:lnTo>
                        <a:lnTo>
                          <a:pt x="843" y="1525"/>
                        </a:lnTo>
                        <a:lnTo>
                          <a:pt x="840" y="1519"/>
                        </a:lnTo>
                        <a:lnTo>
                          <a:pt x="821" y="1502"/>
                        </a:lnTo>
                        <a:lnTo>
                          <a:pt x="827" y="1501"/>
                        </a:lnTo>
                        <a:lnTo>
                          <a:pt x="833" y="1508"/>
                        </a:lnTo>
                        <a:lnTo>
                          <a:pt x="846" y="1508"/>
                        </a:lnTo>
                        <a:lnTo>
                          <a:pt x="864" y="1490"/>
                        </a:lnTo>
                        <a:lnTo>
                          <a:pt x="870" y="1470"/>
                        </a:lnTo>
                        <a:lnTo>
                          <a:pt x="889" y="1447"/>
                        </a:lnTo>
                        <a:lnTo>
                          <a:pt x="892" y="1433"/>
                        </a:lnTo>
                        <a:lnTo>
                          <a:pt x="925" y="1415"/>
                        </a:lnTo>
                        <a:lnTo>
                          <a:pt x="950" y="1390"/>
                        </a:lnTo>
                        <a:lnTo>
                          <a:pt x="950" y="1383"/>
                        </a:lnTo>
                        <a:lnTo>
                          <a:pt x="948" y="1374"/>
                        </a:lnTo>
                        <a:lnTo>
                          <a:pt x="950" y="1362"/>
                        </a:lnTo>
                        <a:lnTo>
                          <a:pt x="953" y="1353"/>
                        </a:lnTo>
                        <a:lnTo>
                          <a:pt x="959" y="1342"/>
                        </a:lnTo>
                        <a:lnTo>
                          <a:pt x="973" y="1305"/>
                        </a:lnTo>
                        <a:lnTo>
                          <a:pt x="974" y="1296"/>
                        </a:lnTo>
                        <a:lnTo>
                          <a:pt x="974" y="1287"/>
                        </a:lnTo>
                        <a:lnTo>
                          <a:pt x="977" y="1276"/>
                        </a:lnTo>
                        <a:lnTo>
                          <a:pt x="982" y="1278"/>
                        </a:lnTo>
                        <a:lnTo>
                          <a:pt x="983" y="1287"/>
                        </a:lnTo>
                        <a:lnTo>
                          <a:pt x="978" y="1329"/>
                        </a:lnTo>
                        <a:lnTo>
                          <a:pt x="973" y="1342"/>
                        </a:lnTo>
                        <a:lnTo>
                          <a:pt x="961" y="1364"/>
                        </a:lnTo>
                        <a:lnTo>
                          <a:pt x="957" y="1378"/>
                        </a:lnTo>
                        <a:lnTo>
                          <a:pt x="957" y="1390"/>
                        </a:lnTo>
                        <a:lnTo>
                          <a:pt x="962" y="1395"/>
                        </a:lnTo>
                        <a:lnTo>
                          <a:pt x="983" y="1394"/>
                        </a:lnTo>
                        <a:lnTo>
                          <a:pt x="1002" y="1373"/>
                        </a:lnTo>
                        <a:lnTo>
                          <a:pt x="1017" y="1366"/>
                        </a:lnTo>
                        <a:lnTo>
                          <a:pt x="1027" y="1364"/>
                        </a:lnTo>
                        <a:lnTo>
                          <a:pt x="1018" y="1374"/>
                        </a:lnTo>
                        <a:lnTo>
                          <a:pt x="1011" y="1378"/>
                        </a:lnTo>
                        <a:lnTo>
                          <a:pt x="1001" y="1385"/>
                        </a:lnTo>
                        <a:lnTo>
                          <a:pt x="996" y="1395"/>
                        </a:lnTo>
                        <a:lnTo>
                          <a:pt x="988" y="1401"/>
                        </a:lnTo>
                        <a:lnTo>
                          <a:pt x="988" y="1411"/>
                        </a:lnTo>
                        <a:lnTo>
                          <a:pt x="995" y="1418"/>
                        </a:lnTo>
                        <a:lnTo>
                          <a:pt x="1021" y="1425"/>
                        </a:lnTo>
                        <a:lnTo>
                          <a:pt x="1042" y="1436"/>
                        </a:lnTo>
                        <a:lnTo>
                          <a:pt x="999" y="1428"/>
                        </a:lnTo>
                        <a:lnTo>
                          <a:pt x="983" y="1436"/>
                        </a:lnTo>
                        <a:lnTo>
                          <a:pt x="975" y="1434"/>
                        </a:lnTo>
                        <a:lnTo>
                          <a:pt x="968" y="1422"/>
                        </a:lnTo>
                        <a:lnTo>
                          <a:pt x="962" y="1423"/>
                        </a:lnTo>
                        <a:lnTo>
                          <a:pt x="954" y="1428"/>
                        </a:lnTo>
                        <a:lnTo>
                          <a:pt x="946" y="1437"/>
                        </a:lnTo>
                        <a:lnTo>
                          <a:pt x="918" y="1450"/>
                        </a:lnTo>
                        <a:lnTo>
                          <a:pt x="913" y="1459"/>
                        </a:lnTo>
                        <a:lnTo>
                          <a:pt x="916" y="1471"/>
                        </a:lnTo>
                        <a:lnTo>
                          <a:pt x="916" y="1487"/>
                        </a:lnTo>
                        <a:lnTo>
                          <a:pt x="914" y="1504"/>
                        </a:lnTo>
                        <a:lnTo>
                          <a:pt x="910" y="1513"/>
                        </a:lnTo>
                        <a:lnTo>
                          <a:pt x="902" y="1522"/>
                        </a:lnTo>
                        <a:lnTo>
                          <a:pt x="897" y="1534"/>
                        </a:lnTo>
                        <a:lnTo>
                          <a:pt x="896" y="1541"/>
                        </a:lnTo>
                        <a:lnTo>
                          <a:pt x="891" y="1551"/>
                        </a:lnTo>
                        <a:lnTo>
                          <a:pt x="888" y="1561"/>
                        </a:lnTo>
                        <a:lnTo>
                          <a:pt x="892" y="1567"/>
                        </a:lnTo>
                        <a:lnTo>
                          <a:pt x="904" y="1574"/>
                        </a:lnTo>
                        <a:lnTo>
                          <a:pt x="931" y="1557"/>
                        </a:lnTo>
                        <a:lnTo>
                          <a:pt x="936" y="1559"/>
                        </a:lnTo>
                        <a:lnTo>
                          <a:pt x="931" y="1571"/>
                        </a:lnTo>
                        <a:lnTo>
                          <a:pt x="926" y="1579"/>
                        </a:lnTo>
                        <a:lnTo>
                          <a:pt x="919" y="1586"/>
                        </a:lnTo>
                        <a:lnTo>
                          <a:pt x="913" y="1586"/>
                        </a:lnTo>
                        <a:lnTo>
                          <a:pt x="912" y="1589"/>
                        </a:lnTo>
                        <a:lnTo>
                          <a:pt x="916" y="1593"/>
                        </a:lnTo>
                        <a:lnTo>
                          <a:pt x="904" y="1589"/>
                        </a:lnTo>
                        <a:lnTo>
                          <a:pt x="902" y="1589"/>
                        </a:lnTo>
                        <a:lnTo>
                          <a:pt x="899" y="1592"/>
                        </a:lnTo>
                        <a:lnTo>
                          <a:pt x="898" y="1598"/>
                        </a:lnTo>
                        <a:lnTo>
                          <a:pt x="892" y="1592"/>
                        </a:lnTo>
                        <a:lnTo>
                          <a:pt x="888" y="1598"/>
                        </a:lnTo>
                        <a:lnTo>
                          <a:pt x="889" y="1604"/>
                        </a:lnTo>
                        <a:lnTo>
                          <a:pt x="883" y="1606"/>
                        </a:lnTo>
                        <a:lnTo>
                          <a:pt x="883" y="1615"/>
                        </a:lnTo>
                        <a:lnTo>
                          <a:pt x="892" y="1617"/>
                        </a:lnTo>
                        <a:lnTo>
                          <a:pt x="896" y="1622"/>
                        </a:lnTo>
                        <a:lnTo>
                          <a:pt x="907" y="1619"/>
                        </a:lnTo>
                        <a:lnTo>
                          <a:pt x="923" y="1617"/>
                        </a:lnTo>
                        <a:lnTo>
                          <a:pt x="923" y="1608"/>
                        </a:lnTo>
                        <a:lnTo>
                          <a:pt x="924" y="1605"/>
                        </a:lnTo>
                        <a:lnTo>
                          <a:pt x="932" y="1609"/>
                        </a:lnTo>
                        <a:lnTo>
                          <a:pt x="939" y="1614"/>
                        </a:lnTo>
                        <a:lnTo>
                          <a:pt x="948" y="1595"/>
                        </a:lnTo>
                        <a:lnTo>
                          <a:pt x="957" y="1584"/>
                        </a:lnTo>
                        <a:lnTo>
                          <a:pt x="963" y="1586"/>
                        </a:lnTo>
                        <a:lnTo>
                          <a:pt x="970" y="1581"/>
                        </a:lnTo>
                        <a:lnTo>
                          <a:pt x="970" y="1592"/>
                        </a:lnTo>
                        <a:lnTo>
                          <a:pt x="968" y="1603"/>
                        </a:lnTo>
                        <a:lnTo>
                          <a:pt x="980" y="1583"/>
                        </a:lnTo>
                        <a:lnTo>
                          <a:pt x="980" y="1572"/>
                        </a:lnTo>
                        <a:lnTo>
                          <a:pt x="993" y="1565"/>
                        </a:lnTo>
                        <a:lnTo>
                          <a:pt x="997" y="1568"/>
                        </a:lnTo>
                        <a:lnTo>
                          <a:pt x="1002" y="1560"/>
                        </a:lnTo>
                        <a:lnTo>
                          <a:pt x="1000" y="1550"/>
                        </a:lnTo>
                        <a:lnTo>
                          <a:pt x="1001" y="1546"/>
                        </a:lnTo>
                        <a:lnTo>
                          <a:pt x="1005" y="1540"/>
                        </a:lnTo>
                        <a:lnTo>
                          <a:pt x="1007" y="1554"/>
                        </a:lnTo>
                        <a:lnTo>
                          <a:pt x="1011" y="1566"/>
                        </a:lnTo>
                        <a:lnTo>
                          <a:pt x="1013" y="1551"/>
                        </a:lnTo>
                        <a:lnTo>
                          <a:pt x="1015" y="1540"/>
                        </a:lnTo>
                        <a:lnTo>
                          <a:pt x="1020" y="1534"/>
                        </a:lnTo>
                        <a:lnTo>
                          <a:pt x="1020" y="1524"/>
                        </a:lnTo>
                        <a:lnTo>
                          <a:pt x="1023" y="1536"/>
                        </a:lnTo>
                        <a:lnTo>
                          <a:pt x="1028" y="1534"/>
                        </a:lnTo>
                        <a:lnTo>
                          <a:pt x="1033" y="1534"/>
                        </a:lnTo>
                        <a:lnTo>
                          <a:pt x="1038" y="1538"/>
                        </a:lnTo>
                        <a:lnTo>
                          <a:pt x="1055" y="1540"/>
                        </a:lnTo>
                        <a:lnTo>
                          <a:pt x="1064" y="1534"/>
                        </a:lnTo>
                        <a:lnTo>
                          <a:pt x="1069" y="1533"/>
                        </a:lnTo>
                        <a:lnTo>
                          <a:pt x="1074" y="1518"/>
                        </a:lnTo>
                        <a:lnTo>
                          <a:pt x="1077" y="1519"/>
                        </a:lnTo>
                        <a:lnTo>
                          <a:pt x="1083" y="1517"/>
                        </a:lnTo>
                        <a:lnTo>
                          <a:pt x="1088" y="1509"/>
                        </a:lnTo>
                        <a:lnTo>
                          <a:pt x="1085" y="1508"/>
                        </a:lnTo>
                        <a:lnTo>
                          <a:pt x="1082" y="1504"/>
                        </a:lnTo>
                        <a:lnTo>
                          <a:pt x="1076" y="1506"/>
                        </a:lnTo>
                        <a:lnTo>
                          <a:pt x="1081" y="1496"/>
                        </a:lnTo>
                        <a:lnTo>
                          <a:pt x="1088" y="1486"/>
                        </a:lnTo>
                        <a:lnTo>
                          <a:pt x="1093" y="1486"/>
                        </a:lnTo>
                        <a:lnTo>
                          <a:pt x="1096" y="1476"/>
                        </a:lnTo>
                        <a:lnTo>
                          <a:pt x="1091" y="1469"/>
                        </a:lnTo>
                        <a:lnTo>
                          <a:pt x="1082" y="1477"/>
                        </a:lnTo>
                        <a:lnTo>
                          <a:pt x="1076" y="1477"/>
                        </a:lnTo>
                        <a:lnTo>
                          <a:pt x="1065" y="1482"/>
                        </a:lnTo>
                        <a:lnTo>
                          <a:pt x="1064" y="1474"/>
                        </a:lnTo>
                        <a:lnTo>
                          <a:pt x="1074" y="1470"/>
                        </a:lnTo>
                        <a:lnTo>
                          <a:pt x="1082" y="1463"/>
                        </a:lnTo>
                        <a:lnTo>
                          <a:pt x="1083" y="1453"/>
                        </a:lnTo>
                        <a:lnTo>
                          <a:pt x="1076" y="1458"/>
                        </a:lnTo>
                        <a:lnTo>
                          <a:pt x="1076" y="1453"/>
                        </a:lnTo>
                        <a:lnTo>
                          <a:pt x="1066" y="1454"/>
                        </a:lnTo>
                        <a:lnTo>
                          <a:pt x="1066" y="1448"/>
                        </a:lnTo>
                        <a:lnTo>
                          <a:pt x="1063" y="1447"/>
                        </a:lnTo>
                        <a:lnTo>
                          <a:pt x="1066" y="1439"/>
                        </a:lnTo>
                        <a:lnTo>
                          <a:pt x="1077" y="1436"/>
                        </a:lnTo>
                        <a:lnTo>
                          <a:pt x="1083" y="1425"/>
                        </a:lnTo>
                        <a:lnTo>
                          <a:pt x="1074" y="1423"/>
                        </a:lnTo>
                        <a:lnTo>
                          <a:pt x="1082" y="1411"/>
                        </a:lnTo>
                        <a:lnTo>
                          <a:pt x="1086" y="1409"/>
                        </a:lnTo>
                        <a:lnTo>
                          <a:pt x="1090" y="1417"/>
                        </a:lnTo>
                        <a:lnTo>
                          <a:pt x="1093" y="1416"/>
                        </a:lnTo>
                        <a:lnTo>
                          <a:pt x="1098" y="1405"/>
                        </a:lnTo>
                        <a:lnTo>
                          <a:pt x="1109" y="1394"/>
                        </a:lnTo>
                        <a:lnTo>
                          <a:pt x="1109" y="1404"/>
                        </a:lnTo>
                        <a:lnTo>
                          <a:pt x="1099" y="1421"/>
                        </a:lnTo>
                        <a:lnTo>
                          <a:pt x="1096" y="1431"/>
                        </a:lnTo>
                        <a:lnTo>
                          <a:pt x="1102" y="1437"/>
                        </a:lnTo>
                        <a:lnTo>
                          <a:pt x="1111" y="1436"/>
                        </a:lnTo>
                        <a:lnTo>
                          <a:pt x="1114" y="1431"/>
                        </a:lnTo>
                        <a:lnTo>
                          <a:pt x="1114" y="1415"/>
                        </a:lnTo>
                        <a:lnTo>
                          <a:pt x="1115" y="1405"/>
                        </a:lnTo>
                        <a:lnTo>
                          <a:pt x="1120" y="1418"/>
                        </a:lnTo>
                        <a:lnTo>
                          <a:pt x="1120" y="1426"/>
                        </a:lnTo>
                        <a:lnTo>
                          <a:pt x="1128" y="1427"/>
                        </a:lnTo>
                        <a:lnTo>
                          <a:pt x="1144" y="1425"/>
                        </a:lnTo>
                        <a:lnTo>
                          <a:pt x="1150" y="1426"/>
                        </a:lnTo>
                        <a:lnTo>
                          <a:pt x="1160" y="1423"/>
                        </a:lnTo>
                        <a:lnTo>
                          <a:pt x="1166" y="1414"/>
                        </a:lnTo>
                        <a:lnTo>
                          <a:pt x="1178" y="1409"/>
                        </a:lnTo>
                        <a:lnTo>
                          <a:pt x="1190" y="1409"/>
                        </a:lnTo>
                        <a:lnTo>
                          <a:pt x="1189" y="1412"/>
                        </a:lnTo>
                        <a:lnTo>
                          <a:pt x="1173" y="1415"/>
                        </a:lnTo>
                        <a:lnTo>
                          <a:pt x="1173" y="1422"/>
                        </a:lnTo>
                        <a:lnTo>
                          <a:pt x="1171" y="1432"/>
                        </a:lnTo>
                        <a:lnTo>
                          <a:pt x="1171" y="1439"/>
                        </a:lnTo>
                        <a:lnTo>
                          <a:pt x="1177" y="1442"/>
                        </a:lnTo>
                        <a:lnTo>
                          <a:pt x="1194" y="1436"/>
                        </a:lnTo>
                        <a:lnTo>
                          <a:pt x="1195" y="1441"/>
                        </a:lnTo>
                        <a:lnTo>
                          <a:pt x="1179" y="1450"/>
                        </a:lnTo>
                        <a:lnTo>
                          <a:pt x="1168" y="1454"/>
                        </a:lnTo>
                        <a:lnTo>
                          <a:pt x="1183" y="1457"/>
                        </a:lnTo>
                        <a:lnTo>
                          <a:pt x="1190" y="1448"/>
                        </a:lnTo>
                        <a:lnTo>
                          <a:pt x="1200" y="1443"/>
                        </a:lnTo>
                        <a:lnTo>
                          <a:pt x="1204" y="1446"/>
                        </a:lnTo>
                        <a:lnTo>
                          <a:pt x="1190" y="1463"/>
                        </a:lnTo>
                        <a:lnTo>
                          <a:pt x="1208" y="1458"/>
                        </a:lnTo>
                        <a:lnTo>
                          <a:pt x="1212" y="1461"/>
                        </a:lnTo>
                        <a:lnTo>
                          <a:pt x="1222" y="1460"/>
                        </a:lnTo>
                        <a:lnTo>
                          <a:pt x="1224" y="1463"/>
                        </a:lnTo>
                        <a:lnTo>
                          <a:pt x="1216" y="1475"/>
                        </a:lnTo>
                        <a:lnTo>
                          <a:pt x="1224" y="1477"/>
                        </a:lnTo>
                        <a:lnTo>
                          <a:pt x="1238" y="1495"/>
                        </a:lnTo>
                        <a:lnTo>
                          <a:pt x="1246" y="1498"/>
                        </a:lnTo>
                        <a:lnTo>
                          <a:pt x="1253" y="1497"/>
                        </a:lnTo>
                        <a:lnTo>
                          <a:pt x="1253" y="1493"/>
                        </a:lnTo>
                        <a:lnTo>
                          <a:pt x="1254" y="1490"/>
                        </a:lnTo>
                        <a:lnTo>
                          <a:pt x="1254" y="1485"/>
                        </a:lnTo>
                        <a:lnTo>
                          <a:pt x="1258" y="1482"/>
                        </a:lnTo>
                        <a:lnTo>
                          <a:pt x="1263" y="1481"/>
                        </a:lnTo>
                        <a:lnTo>
                          <a:pt x="1268" y="1485"/>
                        </a:lnTo>
                        <a:lnTo>
                          <a:pt x="1270" y="1491"/>
                        </a:lnTo>
                        <a:lnTo>
                          <a:pt x="1270" y="1500"/>
                        </a:lnTo>
                        <a:lnTo>
                          <a:pt x="1279" y="1506"/>
                        </a:lnTo>
                        <a:lnTo>
                          <a:pt x="1284" y="1512"/>
                        </a:lnTo>
                        <a:lnTo>
                          <a:pt x="1287" y="1514"/>
                        </a:lnTo>
                        <a:lnTo>
                          <a:pt x="1289" y="1509"/>
                        </a:lnTo>
                        <a:lnTo>
                          <a:pt x="1296" y="1514"/>
                        </a:lnTo>
                        <a:lnTo>
                          <a:pt x="1301" y="1513"/>
                        </a:lnTo>
                        <a:lnTo>
                          <a:pt x="1307" y="1517"/>
                        </a:lnTo>
                        <a:lnTo>
                          <a:pt x="1313" y="1524"/>
                        </a:lnTo>
                        <a:lnTo>
                          <a:pt x="1313" y="1528"/>
                        </a:lnTo>
                        <a:lnTo>
                          <a:pt x="1312" y="1531"/>
                        </a:lnTo>
                        <a:lnTo>
                          <a:pt x="1316" y="1534"/>
                        </a:lnTo>
                        <a:lnTo>
                          <a:pt x="1324" y="1535"/>
                        </a:lnTo>
                        <a:lnTo>
                          <a:pt x="1337" y="1530"/>
                        </a:lnTo>
                        <a:lnTo>
                          <a:pt x="1370" y="1529"/>
                        </a:lnTo>
                        <a:lnTo>
                          <a:pt x="1373" y="1523"/>
                        </a:lnTo>
                        <a:lnTo>
                          <a:pt x="1383" y="1528"/>
                        </a:lnTo>
                        <a:lnTo>
                          <a:pt x="1387" y="1523"/>
                        </a:lnTo>
                        <a:lnTo>
                          <a:pt x="1399" y="1525"/>
                        </a:lnTo>
                        <a:lnTo>
                          <a:pt x="1405" y="1531"/>
                        </a:lnTo>
                        <a:lnTo>
                          <a:pt x="1437" y="1538"/>
                        </a:lnTo>
                        <a:lnTo>
                          <a:pt x="1445" y="1539"/>
                        </a:lnTo>
                        <a:lnTo>
                          <a:pt x="1459" y="1531"/>
                        </a:lnTo>
                        <a:lnTo>
                          <a:pt x="1466" y="1536"/>
                        </a:lnTo>
                        <a:lnTo>
                          <a:pt x="1467" y="1539"/>
                        </a:lnTo>
                        <a:lnTo>
                          <a:pt x="1459" y="1541"/>
                        </a:lnTo>
                        <a:lnTo>
                          <a:pt x="1458" y="1545"/>
                        </a:lnTo>
                        <a:lnTo>
                          <a:pt x="1463" y="1549"/>
                        </a:lnTo>
                        <a:lnTo>
                          <a:pt x="1483" y="1557"/>
                        </a:lnTo>
                        <a:lnTo>
                          <a:pt x="1504" y="1562"/>
                        </a:lnTo>
                        <a:lnTo>
                          <a:pt x="1522" y="1565"/>
                        </a:lnTo>
                        <a:lnTo>
                          <a:pt x="1540" y="1556"/>
                        </a:lnTo>
                        <a:lnTo>
                          <a:pt x="1555" y="1538"/>
                        </a:lnTo>
                        <a:lnTo>
                          <a:pt x="1559" y="1529"/>
                        </a:lnTo>
                        <a:lnTo>
                          <a:pt x="1563" y="1525"/>
                        </a:lnTo>
                        <a:lnTo>
                          <a:pt x="1574" y="1540"/>
                        </a:lnTo>
                        <a:lnTo>
                          <a:pt x="1580" y="1546"/>
                        </a:lnTo>
                        <a:lnTo>
                          <a:pt x="1590" y="1550"/>
                        </a:lnTo>
                        <a:lnTo>
                          <a:pt x="1586" y="1551"/>
                        </a:lnTo>
                        <a:lnTo>
                          <a:pt x="1579" y="1557"/>
                        </a:lnTo>
                        <a:lnTo>
                          <a:pt x="1579" y="1565"/>
                        </a:lnTo>
                        <a:lnTo>
                          <a:pt x="1580" y="1571"/>
                        </a:lnTo>
                        <a:lnTo>
                          <a:pt x="1581" y="1578"/>
                        </a:lnTo>
                        <a:lnTo>
                          <a:pt x="1579" y="1582"/>
                        </a:lnTo>
                        <a:lnTo>
                          <a:pt x="1574" y="1577"/>
                        </a:lnTo>
                        <a:lnTo>
                          <a:pt x="1572" y="1557"/>
                        </a:lnTo>
                        <a:lnTo>
                          <a:pt x="1574" y="1552"/>
                        </a:lnTo>
                        <a:lnTo>
                          <a:pt x="1574" y="1545"/>
                        </a:lnTo>
                        <a:lnTo>
                          <a:pt x="1570" y="1539"/>
                        </a:lnTo>
                        <a:lnTo>
                          <a:pt x="1567" y="1536"/>
                        </a:lnTo>
                        <a:lnTo>
                          <a:pt x="1563" y="1541"/>
                        </a:lnTo>
                        <a:lnTo>
                          <a:pt x="1561" y="1546"/>
                        </a:lnTo>
                        <a:lnTo>
                          <a:pt x="1561" y="1560"/>
                        </a:lnTo>
                        <a:lnTo>
                          <a:pt x="1564" y="1563"/>
                        </a:lnTo>
                        <a:lnTo>
                          <a:pt x="1564" y="1570"/>
                        </a:lnTo>
                        <a:lnTo>
                          <a:pt x="1563" y="1574"/>
                        </a:lnTo>
                        <a:lnTo>
                          <a:pt x="1560" y="1578"/>
                        </a:lnTo>
                        <a:lnTo>
                          <a:pt x="1555" y="1579"/>
                        </a:lnTo>
                        <a:lnTo>
                          <a:pt x="1548" y="1587"/>
                        </a:lnTo>
                        <a:lnTo>
                          <a:pt x="1552" y="1592"/>
                        </a:lnTo>
                        <a:lnTo>
                          <a:pt x="1567" y="1595"/>
                        </a:lnTo>
                        <a:lnTo>
                          <a:pt x="1567" y="1599"/>
                        </a:lnTo>
                        <a:lnTo>
                          <a:pt x="1572" y="1601"/>
                        </a:lnTo>
                        <a:lnTo>
                          <a:pt x="1579" y="1601"/>
                        </a:lnTo>
                        <a:lnTo>
                          <a:pt x="1581" y="1603"/>
                        </a:lnTo>
                        <a:lnTo>
                          <a:pt x="1580" y="1606"/>
                        </a:lnTo>
                        <a:lnTo>
                          <a:pt x="1598" y="1614"/>
                        </a:lnTo>
                        <a:lnTo>
                          <a:pt x="1612" y="1627"/>
                        </a:lnTo>
                        <a:lnTo>
                          <a:pt x="1612" y="1624"/>
                        </a:lnTo>
                        <a:lnTo>
                          <a:pt x="1615" y="1620"/>
                        </a:lnTo>
                        <a:lnTo>
                          <a:pt x="1629" y="1620"/>
                        </a:lnTo>
                        <a:lnTo>
                          <a:pt x="1630" y="1619"/>
                        </a:lnTo>
                        <a:lnTo>
                          <a:pt x="1631" y="1608"/>
                        </a:lnTo>
                        <a:lnTo>
                          <a:pt x="1628" y="1599"/>
                        </a:lnTo>
                        <a:lnTo>
                          <a:pt x="1630" y="1598"/>
                        </a:lnTo>
                        <a:lnTo>
                          <a:pt x="1635" y="1600"/>
                        </a:lnTo>
                        <a:lnTo>
                          <a:pt x="1638" y="1595"/>
                        </a:lnTo>
                        <a:lnTo>
                          <a:pt x="1635" y="1592"/>
                        </a:lnTo>
                        <a:lnTo>
                          <a:pt x="1608" y="1557"/>
                        </a:lnTo>
                        <a:lnTo>
                          <a:pt x="1603" y="1546"/>
                        </a:lnTo>
                        <a:lnTo>
                          <a:pt x="1590" y="1535"/>
                        </a:lnTo>
                        <a:lnTo>
                          <a:pt x="1583" y="1529"/>
                        </a:lnTo>
                        <a:lnTo>
                          <a:pt x="1587" y="1529"/>
                        </a:lnTo>
                        <a:lnTo>
                          <a:pt x="1587" y="1523"/>
                        </a:lnTo>
                        <a:lnTo>
                          <a:pt x="1587" y="1501"/>
                        </a:lnTo>
                        <a:lnTo>
                          <a:pt x="1554" y="1502"/>
                        </a:lnTo>
                        <a:lnTo>
                          <a:pt x="1542" y="1517"/>
                        </a:lnTo>
                        <a:lnTo>
                          <a:pt x="1536" y="1514"/>
                        </a:lnTo>
                        <a:lnTo>
                          <a:pt x="1521" y="1503"/>
                        </a:lnTo>
                        <a:lnTo>
                          <a:pt x="1506" y="1514"/>
                        </a:lnTo>
                        <a:lnTo>
                          <a:pt x="1486" y="1502"/>
                        </a:lnTo>
                        <a:lnTo>
                          <a:pt x="1486" y="1466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1" name="Freeform 731"/>
                  <p:cNvSpPr>
                    <a:spLocks noChangeAspect="1"/>
                  </p:cNvSpPr>
                  <p:nvPr/>
                </p:nvSpPr>
                <p:spPr bwMode="gray">
                  <a:xfrm>
                    <a:off x="1240" y="1744"/>
                    <a:ext cx="91" cy="101"/>
                  </a:xfrm>
                  <a:custGeom>
                    <a:avLst/>
                    <a:gdLst/>
                    <a:ahLst/>
                    <a:cxnLst>
                      <a:cxn ang="0">
                        <a:pos x="39" y="90"/>
                      </a:cxn>
                      <a:cxn ang="0">
                        <a:pos x="91" y="60"/>
                      </a:cxn>
                      <a:cxn ang="0">
                        <a:pos x="103" y="29"/>
                      </a:cxn>
                      <a:cxn ang="0">
                        <a:pos x="162" y="7"/>
                      </a:cxn>
                      <a:cxn ang="0">
                        <a:pos x="192" y="55"/>
                      </a:cxn>
                      <a:cxn ang="0">
                        <a:pos x="214" y="100"/>
                      </a:cxn>
                      <a:cxn ang="0">
                        <a:pos x="292" y="206"/>
                      </a:cxn>
                      <a:cxn ang="0">
                        <a:pos x="322" y="262"/>
                      </a:cxn>
                      <a:cxn ang="0">
                        <a:pos x="334" y="292"/>
                      </a:cxn>
                      <a:cxn ang="0">
                        <a:pos x="353" y="335"/>
                      </a:cxn>
                      <a:cxn ang="0">
                        <a:pos x="450" y="384"/>
                      </a:cxn>
                      <a:cxn ang="0">
                        <a:pos x="451" y="416"/>
                      </a:cxn>
                      <a:cxn ang="0">
                        <a:pos x="451" y="474"/>
                      </a:cxn>
                      <a:cxn ang="0">
                        <a:pos x="424" y="498"/>
                      </a:cxn>
                      <a:cxn ang="0">
                        <a:pos x="404" y="506"/>
                      </a:cxn>
                      <a:cxn ang="0">
                        <a:pos x="416" y="479"/>
                      </a:cxn>
                      <a:cxn ang="0">
                        <a:pos x="421" y="454"/>
                      </a:cxn>
                      <a:cxn ang="0">
                        <a:pos x="407" y="439"/>
                      </a:cxn>
                      <a:cxn ang="0">
                        <a:pos x="394" y="390"/>
                      </a:cxn>
                      <a:cxn ang="0">
                        <a:pos x="389" y="378"/>
                      </a:cxn>
                      <a:cxn ang="0">
                        <a:pos x="362" y="396"/>
                      </a:cxn>
                      <a:cxn ang="0">
                        <a:pos x="354" y="418"/>
                      </a:cxn>
                      <a:cxn ang="0">
                        <a:pos x="338" y="431"/>
                      </a:cxn>
                      <a:cxn ang="0">
                        <a:pos x="342" y="405"/>
                      </a:cxn>
                      <a:cxn ang="0">
                        <a:pos x="369" y="366"/>
                      </a:cxn>
                      <a:cxn ang="0">
                        <a:pos x="328" y="320"/>
                      </a:cxn>
                      <a:cxn ang="0">
                        <a:pos x="302" y="305"/>
                      </a:cxn>
                      <a:cxn ang="0">
                        <a:pos x="305" y="299"/>
                      </a:cxn>
                      <a:cxn ang="0">
                        <a:pos x="286" y="282"/>
                      </a:cxn>
                      <a:cxn ang="0">
                        <a:pos x="275" y="276"/>
                      </a:cxn>
                      <a:cxn ang="0">
                        <a:pos x="279" y="260"/>
                      </a:cxn>
                      <a:cxn ang="0">
                        <a:pos x="268" y="246"/>
                      </a:cxn>
                      <a:cxn ang="0">
                        <a:pos x="267" y="229"/>
                      </a:cxn>
                      <a:cxn ang="0">
                        <a:pos x="284" y="238"/>
                      </a:cxn>
                      <a:cxn ang="0">
                        <a:pos x="276" y="219"/>
                      </a:cxn>
                      <a:cxn ang="0">
                        <a:pos x="264" y="198"/>
                      </a:cxn>
                      <a:cxn ang="0">
                        <a:pos x="254" y="203"/>
                      </a:cxn>
                      <a:cxn ang="0">
                        <a:pos x="251" y="190"/>
                      </a:cxn>
                      <a:cxn ang="0">
                        <a:pos x="256" y="169"/>
                      </a:cxn>
                      <a:cxn ang="0">
                        <a:pos x="233" y="183"/>
                      </a:cxn>
                      <a:cxn ang="0">
                        <a:pos x="219" y="165"/>
                      </a:cxn>
                      <a:cxn ang="0">
                        <a:pos x="178" y="124"/>
                      </a:cxn>
                      <a:cxn ang="0">
                        <a:pos x="156" y="52"/>
                      </a:cxn>
                      <a:cxn ang="0">
                        <a:pos x="150" y="63"/>
                      </a:cxn>
                      <a:cxn ang="0">
                        <a:pos x="172" y="142"/>
                      </a:cxn>
                      <a:cxn ang="0">
                        <a:pos x="152" y="142"/>
                      </a:cxn>
                      <a:cxn ang="0">
                        <a:pos x="133" y="127"/>
                      </a:cxn>
                      <a:cxn ang="0">
                        <a:pos x="117" y="90"/>
                      </a:cxn>
                      <a:cxn ang="0">
                        <a:pos x="90" y="85"/>
                      </a:cxn>
                      <a:cxn ang="0">
                        <a:pos x="71" y="82"/>
                      </a:cxn>
                      <a:cxn ang="0">
                        <a:pos x="77" y="95"/>
                      </a:cxn>
                      <a:cxn ang="0">
                        <a:pos x="98" y="121"/>
                      </a:cxn>
                      <a:cxn ang="0">
                        <a:pos x="117" y="141"/>
                      </a:cxn>
                      <a:cxn ang="0">
                        <a:pos x="97" y="149"/>
                      </a:cxn>
                      <a:cxn ang="0">
                        <a:pos x="48" y="135"/>
                      </a:cxn>
                      <a:cxn ang="0">
                        <a:pos x="27" y="116"/>
                      </a:cxn>
                      <a:cxn ang="0">
                        <a:pos x="5" y="47"/>
                      </a:cxn>
                    </a:cxnLst>
                    <a:rect l="0" t="0" r="r" b="b"/>
                    <a:pathLst>
                      <a:path w="456" h="507">
                        <a:moveTo>
                          <a:pt x="10" y="44"/>
                        </a:moveTo>
                        <a:lnTo>
                          <a:pt x="26" y="57"/>
                        </a:lnTo>
                        <a:lnTo>
                          <a:pt x="36" y="81"/>
                        </a:lnTo>
                        <a:lnTo>
                          <a:pt x="39" y="87"/>
                        </a:lnTo>
                        <a:lnTo>
                          <a:pt x="39" y="90"/>
                        </a:lnTo>
                        <a:lnTo>
                          <a:pt x="42" y="92"/>
                        </a:lnTo>
                        <a:lnTo>
                          <a:pt x="55" y="87"/>
                        </a:lnTo>
                        <a:lnTo>
                          <a:pt x="71" y="73"/>
                        </a:lnTo>
                        <a:lnTo>
                          <a:pt x="87" y="68"/>
                        </a:lnTo>
                        <a:lnTo>
                          <a:pt x="91" y="60"/>
                        </a:lnTo>
                        <a:lnTo>
                          <a:pt x="91" y="51"/>
                        </a:lnTo>
                        <a:lnTo>
                          <a:pt x="93" y="47"/>
                        </a:lnTo>
                        <a:lnTo>
                          <a:pt x="100" y="44"/>
                        </a:lnTo>
                        <a:lnTo>
                          <a:pt x="102" y="41"/>
                        </a:lnTo>
                        <a:lnTo>
                          <a:pt x="103" y="29"/>
                        </a:lnTo>
                        <a:lnTo>
                          <a:pt x="108" y="23"/>
                        </a:lnTo>
                        <a:lnTo>
                          <a:pt x="129" y="17"/>
                        </a:lnTo>
                        <a:lnTo>
                          <a:pt x="151" y="0"/>
                        </a:lnTo>
                        <a:lnTo>
                          <a:pt x="156" y="1"/>
                        </a:lnTo>
                        <a:lnTo>
                          <a:pt x="162" y="7"/>
                        </a:lnTo>
                        <a:lnTo>
                          <a:pt x="171" y="25"/>
                        </a:lnTo>
                        <a:lnTo>
                          <a:pt x="174" y="29"/>
                        </a:lnTo>
                        <a:lnTo>
                          <a:pt x="179" y="29"/>
                        </a:lnTo>
                        <a:lnTo>
                          <a:pt x="183" y="41"/>
                        </a:lnTo>
                        <a:lnTo>
                          <a:pt x="192" y="55"/>
                        </a:lnTo>
                        <a:lnTo>
                          <a:pt x="194" y="63"/>
                        </a:lnTo>
                        <a:lnTo>
                          <a:pt x="206" y="74"/>
                        </a:lnTo>
                        <a:lnTo>
                          <a:pt x="210" y="90"/>
                        </a:lnTo>
                        <a:lnTo>
                          <a:pt x="210" y="93"/>
                        </a:lnTo>
                        <a:lnTo>
                          <a:pt x="214" y="100"/>
                        </a:lnTo>
                        <a:lnTo>
                          <a:pt x="235" y="109"/>
                        </a:lnTo>
                        <a:lnTo>
                          <a:pt x="246" y="120"/>
                        </a:lnTo>
                        <a:lnTo>
                          <a:pt x="253" y="141"/>
                        </a:lnTo>
                        <a:lnTo>
                          <a:pt x="264" y="160"/>
                        </a:lnTo>
                        <a:lnTo>
                          <a:pt x="292" y="206"/>
                        </a:lnTo>
                        <a:lnTo>
                          <a:pt x="299" y="224"/>
                        </a:lnTo>
                        <a:lnTo>
                          <a:pt x="300" y="227"/>
                        </a:lnTo>
                        <a:lnTo>
                          <a:pt x="303" y="227"/>
                        </a:lnTo>
                        <a:lnTo>
                          <a:pt x="308" y="245"/>
                        </a:lnTo>
                        <a:lnTo>
                          <a:pt x="322" y="262"/>
                        </a:lnTo>
                        <a:lnTo>
                          <a:pt x="326" y="270"/>
                        </a:lnTo>
                        <a:lnTo>
                          <a:pt x="326" y="273"/>
                        </a:lnTo>
                        <a:lnTo>
                          <a:pt x="323" y="278"/>
                        </a:lnTo>
                        <a:lnTo>
                          <a:pt x="324" y="283"/>
                        </a:lnTo>
                        <a:lnTo>
                          <a:pt x="334" y="292"/>
                        </a:lnTo>
                        <a:lnTo>
                          <a:pt x="338" y="299"/>
                        </a:lnTo>
                        <a:lnTo>
                          <a:pt x="338" y="303"/>
                        </a:lnTo>
                        <a:lnTo>
                          <a:pt x="343" y="320"/>
                        </a:lnTo>
                        <a:lnTo>
                          <a:pt x="348" y="329"/>
                        </a:lnTo>
                        <a:lnTo>
                          <a:pt x="353" y="335"/>
                        </a:lnTo>
                        <a:lnTo>
                          <a:pt x="365" y="342"/>
                        </a:lnTo>
                        <a:lnTo>
                          <a:pt x="401" y="352"/>
                        </a:lnTo>
                        <a:lnTo>
                          <a:pt x="426" y="373"/>
                        </a:lnTo>
                        <a:lnTo>
                          <a:pt x="431" y="379"/>
                        </a:lnTo>
                        <a:lnTo>
                          <a:pt x="450" y="384"/>
                        </a:lnTo>
                        <a:lnTo>
                          <a:pt x="452" y="388"/>
                        </a:lnTo>
                        <a:lnTo>
                          <a:pt x="456" y="394"/>
                        </a:lnTo>
                        <a:lnTo>
                          <a:pt x="456" y="396"/>
                        </a:lnTo>
                        <a:lnTo>
                          <a:pt x="453" y="401"/>
                        </a:lnTo>
                        <a:lnTo>
                          <a:pt x="451" y="416"/>
                        </a:lnTo>
                        <a:lnTo>
                          <a:pt x="451" y="443"/>
                        </a:lnTo>
                        <a:lnTo>
                          <a:pt x="456" y="459"/>
                        </a:lnTo>
                        <a:lnTo>
                          <a:pt x="456" y="464"/>
                        </a:lnTo>
                        <a:lnTo>
                          <a:pt x="453" y="470"/>
                        </a:lnTo>
                        <a:lnTo>
                          <a:pt x="451" y="474"/>
                        </a:lnTo>
                        <a:lnTo>
                          <a:pt x="450" y="481"/>
                        </a:lnTo>
                        <a:lnTo>
                          <a:pt x="441" y="480"/>
                        </a:lnTo>
                        <a:lnTo>
                          <a:pt x="435" y="488"/>
                        </a:lnTo>
                        <a:lnTo>
                          <a:pt x="429" y="496"/>
                        </a:lnTo>
                        <a:lnTo>
                          <a:pt x="424" y="498"/>
                        </a:lnTo>
                        <a:lnTo>
                          <a:pt x="419" y="498"/>
                        </a:lnTo>
                        <a:lnTo>
                          <a:pt x="415" y="503"/>
                        </a:lnTo>
                        <a:lnTo>
                          <a:pt x="410" y="496"/>
                        </a:lnTo>
                        <a:lnTo>
                          <a:pt x="409" y="507"/>
                        </a:lnTo>
                        <a:lnTo>
                          <a:pt x="404" y="506"/>
                        </a:lnTo>
                        <a:lnTo>
                          <a:pt x="403" y="496"/>
                        </a:lnTo>
                        <a:lnTo>
                          <a:pt x="403" y="482"/>
                        </a:lnTo>
                        <a:lnTo>
                          <a:pt x="409" y="480"/>
                        </a:lnTo>
                        <a:lnTo>
                          <a:pt x="413" y="482"/>
                        </a:lnTo>
                        <a:lnTo>
                          <a:pt x="416" y="479"/>
                        </a:lnTo>
                        <a:lnTo>
                          <a:pt x="419" y="480"/>
                        </a:lnTo>
                        <a:lnTo>
                          <a:pt x="421" y="475"/>
                        </a:lnTo>
                        <a:lnTo>
                          <a:pt x="425" y="474"/>
                        </a:lnTo>
                        <a:lnTo>
                          <a:pt x="423" y="467"/>
                        </a:lnTo>
                        <a:lnTo>
                          <a:pt x="421" y="454"/>
                        </a:lnTo>
                        <a:lnTo>
                          <a:pt x="416" y="453"/>
                        </a:lnTo>
                        <a:lnTo>
                          <a:pt x="414" y="456"/>
                        </a:lnTo>
                        <a:lnTo>
                          <a:pt x="410" y="456"/>
                        </a:lnTo>
                        <a:lnTo>
                          <a:pt x="408" y="454"/>
                        </a:lnTo>
                        <a:lnTo>
                          <a:pt x="407" y="439"/>
                        </a:lnTo>
                        <a:lnTo>
                          <a:pt x="408" y="432"/>
                        </a:lnTo>
                        <a:lnTo>
                          <a:pt x="405" y="426"/>
                        </a:lnTo>
                        <a:lnTo>
                          <a:pt x="404" y="416"/>
                        </a:lnTo>
                        <a:lnTo>
                          <a:pt x="397" y="402"/>
                        </a:lnTo>
                        <a:lnTo>
                          <a:pt x="394" y="390"/>
                        </a:lnTo>
                        <a:lnTo>
                          <a:pt x="392" y="395"/>
                        </a:lnTo>
                        <a:lnTo>
                          <a:pt x="393" y="388"/>
                        </a:lnTo>
                        <a:lnTo>
                          <a:pt x="397" y="382"/>
                        </a:lnTo>
                        <a:lnTo>
                          <a:pt x="394" y="377"/>
                        </a:lnTo>
                        <a:lnTo>
                          <a:pt x="389" y="378"/>
                        </a:lnTo>
                        <a:lnTo>
                          <a:pt x="382" y="386"/>
                        </a:lnTo>
                        <a:lnTo>
                          <a:pt x="377" y="390"/>
                        </a:lnTo>
                        <a:lnTo>
                          <a:pt x="375" y="396"/>
                        </a:lnTo>
                        <a:lnTo>
                          <a:pt x="367" y="393"/>
                        </a:lnTo>
                        <a:lnTo>
                          <a:pt x="362" y="396"/>
                        </a:lnTo>
                        <a:lnTo>
                          <a:pt x="356" y="400"/>
                        </a:lnTo>
                        <a:lnTo>
                          <a:pt x="358" y="404"/>
                        </a:lnTo>
                        <a:lnTo>
                          <a:pt x="355" y="411"/>
                        </a:lnTo>
                        <a:lnTo>
                          <a:pt x="354" y="415"/>
                        </a:lnTo>
                        <a:lnTo>
                          <a:pt x="354" y="418"/>
                        </a:lnTo>
                        <a:lnTo>
                          <a:pt x="350" y="423"/>
                        </a:lnTo>
                        <a:lnTo>
                          <a:pt x="346" y="423"/>
                        </a:lnTo>
                        <a:lnTo>
                          <a:pt x="346" y="429"/>
                        </a:lnTo>
                        <a:lnTo>
                          <a:pt x="342" y="434"/>
                        </a:lnTo>
                        <a:lnTo>
                          <a:pt x="338" y="431"/>
                        </a:lnTo>
                        <a:lnTo>
                          <a:pt x="333" y="423"/>
                        </a:lnTo>
                        <a:lnTo>
                          <a:pt x="331" y="416"/>
                        </a:lnTo>
                        <a:lnTo>
                          <a:pt x="332" y="411"/>
                        </a:lnTo>
                        <a:lnTo>
                          <a:pt x="337" y="410"/>
                        </a:lnTo>
                        <a:lnTo>
                          <a:pt x="342" y="405"/>
                        </a:lnTo>
                        <a:lnTo>
                          <a:pt x="346" y="389"/>
                        </a:lnTo>
                        <a:lnTo>
                          <a:pt x="346" y="375"/>
                        </a:lnTo>
                        <a:lnTo>
                          <a:pt x="351" y="370"/>
                        </a:lnTo>
                        <a:lnTo>
                          <a:pt x="367" y="369"/>
                        </a:lnTo>
                        <a:lnTo>
                          <a:pt x="369" y="366"/>
                        </a:lnTo>
                        <a:lnTo>
                          <a:pt x="350" y="359"/>
                        </a:lnTo>
                        <a:lnTo>
                          <a:pt x="344" y="352"/>
                        </a:lnTo>
                        <a:lnTo>
                          <a:pt x="335" y="348"/>
                        </a:lnTo>
                        <a:lnTo>
                          <a:pt x="329" y="339"/>
                        </a:lnTo>
                        <a:lnTo>
                          <a:pt x="328" y="320"/>
                        </a:lnTo>
                        <a:lnTo>
                          <a:pt x="318" y="319"/>
                        </a:lnTo>
                        <a:lnTo>
                          <a:pt x="317" y="315"/>
                        </a:lnTo>
                        <a:lnTo>
                          <a:pt x="317" y="310"/>
                        </a:lnTo>
                        <a:lnTo>
                          <a:pt x="315" y="307"/>
                        </a:lnTo>
                        <a:lnTo>
                          <a:pt x="302" y="305"/>
                        </a:lnTo>
                        <a:lnTo>
                          <a:pt x="299" y="302"/>
                        </a:lnTo>
                        <a:lnTo>
                          <a:pt x="290" y="288"/>
                        </a:lnTo>
                        <a:lnTo>
                          <a:pt x="289" y="283"/>
                        </a:lnTo>
                        <a:lnTo>
                          <a:pt x="303" y="296"/>
                        </a:lnTo>
                        <a:lnTo>
                          <a:pt x="305" y="299"/>
                        </a:lnTo>
                        <a:lnTo>
                          <a:pt x="300" y="287"/>
                        </a:lnTo>
                        <a:lnTo>
                          <a:pt x="300" y="278"/>
                        </a:lnTo>
                        <a:lnTo>
                          <a:pt x="296" y="278"/>
                        </a:lnTo>
                        <a:lnTo>
                          <a:pt x="291" y="282"/>
                        </a:lnTo>
                        <a:lnTo>
                          <a:pt x="286" y="282"/>
                        </a:lnTo>
                        <a:lnTo>
                          <a:pt x="281" y="278"/>
                        </a:lnTo>
                        <a:lnTo>
                          <a:pt x="281" y="275"/>
                        </a:lnTo>
                        <a:lnTo>
                          <a:pt x="280" y="273"/>
                        </a:lnTo>
                        <a:lnTo>
                          <a:pt x="276" y="273"/>
                        </a:lnTo>
                        <a:lnTo>
                          <a:pt x="275" y="276"/>
                        </a:lnTo>
                        <a:lnTo>
                          <a:pt x="270" y="278"/>
                        </a:lnTo>
                        <a:lnTo>
                          <a:pt x="264" y="271"/>
                        </a:lnTo>
                        <a:lnTo>
                          <a:pt x="263" y="267"/>
                        </a:lnTo>
                        <a:lnTo>
                          <a:pt x="264" y="261"/>
                        </a:lnTo>
                        <a:lnTo>
                          <a:pt x="279" y="260"/>
                        </a:lnTo>
                        <a:lnTo>
                          <a:pt x="281" y="255"/>
                        </a:lnTo>
                        <a:lnTo>
                          <a:pt x="270" y="255"/>
                        </a:lnTo>
                        <a:lnTo>
                          <a:pt x="265" y="253"/>
                        </a:lnTo>
                        <a:lnTo>
                          <a:pt x="265" y="250"/>
                        </a:lnTo>
                        <a:lnTo>
                          <a:pt x="268" y="246"/>
                        </a:lnTo>
                        <a:lnTo>
                          <a:pt x="267" y="244"/>
                        </a:lnTo>
                        <a:lnTo>
                          <a:pt x="262" y="244"/>
                        </a:lnTo>
                        <a:lnTo>
                          <a:pt x="262" y="237"/>
                        </a:lnTo>
                        <a:lnTo>
                          <a:pt x="268" y="233"/>
                        </a:lnTo>
                        <a:lnTo>
                          <a:pt x="267" y="229"/>
                        </a:lnTo>
                        <a:lnTo>
                          <a:pt x="256" y="233"/>
                        </a:lnTo>
                        <a:lnTo>
                          <a:pt x="253" y="229"/>
                        </a:lnTo>
                        <a:lnTo>
                          <a:pt x="257" y="219"/>
                        </a:lnTo>
                        <a:lnTo>
                          <a:pt x="279" y="230"/>
                        </a:lnTo>
                        <a:lnTo>
                          <a:pt x="284" y="238"/>
                        </a:lnTo>
                        <a:lnTo>
                          <a:pt x="289" y="239"/>
                        </a:lnTo>
                        <a:lnTo>
                          <a:pt x="286" y="239"/>
                        </a:lnTo>
                        <a:lnTo>
                          <a:pt x="281" y="232"/>
                        </a:lnTo>
                        <a:lnTo>
                          <a:pt x="280" y="222"/>
                        </a:lnTo>
                        <a:lnTo>
                          <a:pt x="276" y="219"/>
                        </a:lnTo>
                        <a:lnTo>
                          <a:pt x="276" y="223"/>
                        </a:lnTo>
                        <a:lnTo>
                          <a:pt x="272" y="219"/>
                        </a:lnTo>
                        <a:lnTo>
                          <a:pt x="263" y="208"/>
                        </a:lnTo>
                        <a:lnTo>
                          <a:pt x="260" y="203"/>
                        </a:lnTo>
                        <a:lnTo>
                          <a:pt x="264" y="198"/>
                        </a:lnTo>
                        <a:lnTo>
                          <a:pt x="275" y="201"/>
                        </a:lnTo>
                        <a:lnTo>
                          <a:pt x="279" y="198"/>
                        </a:lnTo>
                        <a:lnTo>
                          <a:pt x="273" y="196"/>
                        </a:lnTo>
                        <a:lnTo>
                          <a:pt x="254" y="196"/>
                        </a:lnTo>
                        <a:lnTo>
                          <a:pt x="254" y="203"/>
                        </a:lnTo>
                        <a:lnTo>
                          <a:pt x="249" y="208"/>
                        </a:lnTo>
                        <a:lnTo>
                          <a:pt x="247" y="203"/>
                        </a:lnTo>
                        <a:lnTo>
                          <a:pt x="243" y="196"/>
                        </a:lnTo>
                        <a:lnTo>
                          <a:pt x="245" y="190"/>
                        </a:lnTo>
                        <a:lnTo>
                          <a:pt x="251" y="190"/>
                        </a:lnTo>
                        <a:lnTo>
                          <a:pt x="262" y="181"/>
                        </a:lnTo>
                        <a:lnTo>
                          <a:pt x="259" y="178"/>
                        </a:lnTo>
                        <a:lnTo>
                          <a:pt x="251" y="184"/>
                        </a:lnTo>
                        <a:lnTo>
                          <a:pt x="249" y="180"/>
                        </a:lnTo>
                        <a:lnTo>
                          <a:pt x="256" y="169"/>
                        </a:lnTo>
                        <a:lnTo>
                          <a:pt x="249" y="169"/>
                        </a:lnTo>
                        <a:lnTo>
                          <a:pt x="246" y="173"/>
                        </a:lnTo>
                        <a:lnTo>
                          <a:pt x="243" y="180"/>
                        </a:lnTo>
                        <a:lnTo>
                          <a:pt x="238" y="186"/>
                        </a:lnTo>
                        <a:lnTo>
                          <a:pt x="233" y="183"/>
                        </a:lnTo>
                        <a:lnTo>
                          <a:pt x="230" y="171"/>
                        </a:lnTo>
                        <a:lnTo>
                          <a:pt x="230" y="165"/>
                        </a:lnTo>
                        <a:lnTo>
                          <a:pt x="226" y="162"/>
                        </a:lnTo>
                        <a:lnTo>
                          <a:pt x="224" y="162"/>
                        </a:lnTo>
                        <a:lnTo>
                          <a:pt x="219" y="165"/>
                        </a:lnTo>
                        <a:lnTo>
                          <a:pt x="215" y="159"/>
                        </a:lnTo>
                        <a:lnTo>
                          <a:pt x="202" y="148"/>
                        </a:lnTo>
                        <a:lnTo>
                          <a:pt x="190" y="146"/>
                        </a:lnTo>
                        <a:lnTo>
                          <a:pt x="183" y="130"/>
                        </a:lnTo>
                        <a:lnTo>
                          <a:pt x="178" y="124"/>
                        </a:lnTo>
                        <a:lnTo>
                          <a:pt x="181" y="117"/>
                        </a:lnTo>
                        <a:lnTo>
                          <a:pt x="178" y="104"/>
                        </a:lnTo>
                        <a:lnTo>
                          <a:pt x="173" y="108"/>
                        </a:lnTo>
                        <a:lnTo>
                          <a:pt x="162" y="68"/>
                        </a:lnTo>
                        <a:lnTo>
                          <a:pt x="156" y="52"/>
                        </a:lnTo>
                        <a:lnTo>
                          <a:pt x="154" y="40"/>
                        </a:lnTo>
                        <a:lnTo>
                          <a:pt x="149" y="49"/>
                        </a:lnTo>
                        <a:lnTo>
                          <a:pt x="155" y="63"/>
                        </a:lnTo>
                        <a:lnTo>
                          <a:pt x="154" y="67"/>
                        </a:lnTo>
                        <a:lnTo>
                          <a:pt x="150" y="63"/>
                        </a:lnTo>
                        <a:lnTo>
                          <a:pt x="155" y="81"/>
                        </a:lnTo>
                        <a:lnTo>
                          <a:pt x="155" y="85"/>
                        </a:lnTo>
                        <a:lnTo>
                          <a:pt x="163" y="105"/>
                        </a:lnTo>
                        <a:lnTo>
                          <a:pt x="166" y="126"/>
                        </a:lnTo>
                        <a:lnTo>
                          <a:pt x="172" y="142"/>
                        </a:lnTo>
                        <a:lnTo>
                          <a:pt x="173" y="149"/>
                        </a:lnTo>
                        <a:lnTo>
                          <a:pt x="168" y="160"/>
                        </a:lnTo>
                        <a:lnTo>
                          <a:pt x="166" y="165"/>
                        </a:lnTo>
                        <a:lnTo>
                          <a:pt x="157" y="163"/>
                        </a:lnTo>
                        <a:lnTo>
                          <a:pt x="152" y="142"/>
                        </a:lnTo>
                        <a:lnTo>
                          <a:pt x="147" y="136"/>
                        </a:lnTo>
                        <a:lnTo>
                          <a:pt x="146" y="147"/>
                        </a:lnTo>
                        <a:lnTo>
                          <a:pt x="129" y="146"/>
                        </a:lnTo>
                        <a:lnTo>
                          <a:pt x="129" y="128"/>
                        </a:lnTo>
                        <a:lnTo>
                          <a:pt x="133" y="127"/>
                        </a:lnTo>
                        <a:lnTo>
                          <a:pt x="127" y="122"/>
                        </a:lnTo>
                        <a:lnTo>
                          <a:pt x="120" y="110"/>
                        </a:lnTo>
                        <a:lnTo>
                          <a:pt x="120" y="100"/>
                        </a:lnTo>
                        <a:lnTo>
                          <a:pt x="123" y="98"/>
                        </a:lnTo>
                        <a:lnTo>
                          <a:pt x="117" y="90"/>
                        </a:lnTo>
                        <a:lnTo>
                          <a:pt x="113" y="92"/>
                        </a:lnTo>
                        <a:lnTo>
                          <a:pt x="112" y="104"/>
                        </a:lnTo>
                        <a:lnTo>
                          <a:pt x="106" y="106"/>
                        </a:lnTo>
                        <a:lnTo>
                          <a:pt x="98" y="100"/>
                        </a:lnTo>
                        <a:lnTo>
                          <a:pt x="90" y="85"/>
                        </a:lnTo>
                        <a:lnTo>
                          <a:pt x="86" y="84"/>
                        </a:lnTo>
                        <a:lnTo>
                          <a:pt x="87" y="90"/>
                        </a:lnTo>
                        <a:lnTo>
                          <a:pt x="85" y="93"/>
                        </a:lnTo>
                        <a:lnTo>
                          <a:pt x="77" y="88"/>
                        </a:lnTo>
                        <a:lnTo>
                          <a:pt x="71" y="82"/>
                        </a:lnTo>
                        <a:lnTo>
                          <a:pt x="75" y="88"/>
                        </a:lnTo>
                        <a:lnTo>
                          <a:pt x="73" y="92"/>
                        </a:lnTo>
                        <a:lnTo>
                          <a:pt x="66" y="93"/>
                        </a:lnTo>
                        <a:lnTo>
                          <a:pt x="66" y="94"/>
                        </a:lnTo>
                        <a:lnTo>
                          <a:pt x="77" y="95"/>
                        </a:lnTo>
                        <a:lnTo>
                          <a:pt x="86" y="101"/>
                        </a:lnTo>
                        <a:lnTo>
                          <a:pt x="88" y="106"/>
                        </a:lnTo>
                        <a:lnTo>
                          <a:pt x="87" y="108"/>
                        </a:lnTo>
                        <a:lnTo>
                          <a:pt x="98" y="115"/>
                        </a:lnTo>
                        <a:lnTo>
                          <a:pt x="98" y="121"/>
                        </a:lnTo>
                        <a:lnTo>
                          <a:pt x="101" y="122"/>
                        </a:lnTo>
                        <a:lnTo>
                          <a:pt x="103" y="121"/>
                        </a:lnTo>
                        <a:lnTo>
                          <a:pt x="108" y="121"/>
                        </a:lnTo>
                        <a:lnTo>
                          <a:pt x="116" y="135"/>
                        </a:lnTo>
                        <a:lnTo>
                          <a:pt x="117" y="141"/>
                        </a:lnTo>
                        <a:lnTo>
                          <a:pt x="116" y="148"/>
                        </a:lnTo>
                        <a:lnTo>
                          <a:pt x="108" y="153"/>
                        </a:lnTo>
                        <a:lnTo>
                          <a:pt x="98" y="154"/>
                        </a:lnTo>
                        <a:lnTo>
                          <a:pt x="96" y="148"/>
                        </a:lnTo>
                        <a:lnTo>
                          <a:pt x="97" y="149"/>
                        </a:lnTo>
                        <a:lnTo>
                          <a:pt x="97" y="158"/>
                        </a:lnTo>
                        <a:lnTo>
                          <a:pt x="86" y="162"/>
                        </a:lnTo>
                        <a:lnTo>
                          <a:pt x="66" y="144"/>
                        </a:lnTo>
                        <a:lnTo>
                          <a:pt x="54" y="141"/>
                        </a:lnTo>
                        <a:lnTo>
                          <a:pt x="48" y="135"/>
                        </a:lnTo>
                        <a:lnTo>
                          <a:pt x="41" y="130"/>
                        </a:lnTo>
                        <a:lnTo>
                          <a:pt x="33" y="127"/>
                        </a:lnTo>
                        <a:lnTo>
                          <a:pt x="38" y="115"/>
                        </a:lnTo>
                        <a:lnTo>
                          <a:pt x="33" y="114"/>
                        </a:lnTo>
                        <a:lnTo>
                          <a:pt x="27" y="116"/>
                        </a:lnTo>
                        <a:lnTo>
                          <a:pt x="17" y="105"/>
                        </a:lnTo>
                        <a:lnTo>
                          <a:pt x="1" y="82"/>
                        </a:lnTo>
                        <a:lnTo>
                          <a:pt x="0" y="73"/>
                        </a:lnTo>
                        <a:lnTo>
                          <a:pt x="3" y="66"/>
                        </a:lnTo>
                        <a:lnTo>
                          <a:pt x="5" y="47"/>
                        </a:lnTo>
                        <a:lnTo>
                          <a:pt x="10" y="4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86" name="Freeform 732"/>
                <p:cNvSpPr>
                  <a:spLocks noChangeAspect="1"/>
                </p:cNvSpPr>
                <p:nvPr/>
              </p:nvSpPr>
              <p:spPr bwMode="gray">
                <a:xfrm>
                  <a:off x="1390" y="1941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5" name="Group 733"/>
              <p:cNvGrpSpPr>
                <a:grpSpLocks noChangeAspect="1"/>
              </p:cNvGrpSpPr>
              <p:nvPr/>
            </p:nvGrpSpPr>
            <p:grpSpPr bwMode="gray">
              <a:xfrm>
                <a:off x="1210" y="1036"/>
                <a:ext cx="969" cy="1022"/>
                <a:chOff x="1210" y="1036"/>
                <a:chExt cx="969" cy="1022"/>
              </a:xfrm>
              <a:grpFill/>
            </p:grpSpPr>
            <p:sp>
              <p:nvSpPr>
                <p:cNvPr id="256" name="Freeform 734"/>
                <p:cNvSpPr>
                  <a:spLocks noChangeAspect="1"/>
                </p:cNvSpPr>
                <p:nvPr/>
              </p:nvSpPr>
              <p:spPr bwMode="gray">
                <a:xfrm>
                  <a:off x="2144" y="186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7" name="Freeform 735"/>
                <p:cNvSpPr>
                  <a:spLocks noChangeAspect="1"/>
                </p:cNvSpPr>
                <p:nvPr/>
              </p:nvSpPr>
              <p:spPr bwMode="gray">
                <a:xfrm>
                  <a:off x="2106" y="1902"/>
                  <a:ext cx="73" cy="84"/>
                </a:xfrm>
                <a:custGeom>
                  <a:avLst/>
                  <a:gdLst/>
                  <a:ahLst/>
                  <a:cxnLst>
                    <a:cxn ang="0">
                      <a:pos x="147" y="25"/>
                    </a:cxn>
                    <a:cxn ang="0">
                      <a:pos x="138" y="43"/>
                    </a:cxn>
                    <a:cxn ang="0">
                      <a:pos x="129" y="52"/>
                    </a:cxn>
                    <a:cxn ang="0">
                      <a:pos x="120" y="75"/>
                    </a:cxn>
                    <a:cxn ang="0">
                      <a:pos x="115" y="89"/>
                    </a:cxn>
                    <a:cxn ang="0">
                      <a:pos x="103" y="121"/>
                    </a:cxn>
                    <a:cxn ang="0">
                      <a:pos x="92" y="139"/>
                    </a:cxn>
                    <a:cxn ang="0">
                      <a:pos x="82" y="178"/>
                    </a:cxn>
                    <a:cxn ang="0">
                      <a:pos x="65" y="193"/>
                    </a:cxn>
                    <a:cxn ang="0">
                      <a:pos x="71" y="208"/>
                    </a:cxn>
                    <a:cxn ang="0">
                      <a:pos x="71" y="221"/>
                    </a:cxn>
                    <a:cxn ang="0">
                      <a:pos x="31" y="259"/>
                    </a:cxn>
                    <a:cxn ang="0">
                      <a:pos x="11" y="263"/>
                    </a:cxn>
                    <a:cxn ang="0">
                      <a:pos x="44" y="267"/>
                    </a:cxn>
                    <a:cxn ang="0">
                      <a:pos x="1" y="318"/>
                    </a:cxn>
                    <a:cxn ang="0">
                      <a:pos x="18" y="344"/>
                    </a:cxn>
                    <a:cxn ang="0">
                      <a:pos x="90" y="338"/>
                    </a:cxn>
                    <a:cxn ang="0">
                      <a:pos x="141" y="343"/>
                    </a:cxn>
                    <a:cxn ang="0">
                      <a:pos x="180" y="329"/>
                    </a:cxn>
                    <a:cxn ang="0">
                      <a:pos x="194" y="339"/>
                    </a:cxn>
                    <a:cxn ang="0">
                      <a:pos x="187" y="350"/>
                    </a:cxn>
                    <a:cxn ang="0">
                      <a:pos x="221" y="336"/>
                    </a:cxn>
                    <a:cxn ang="0">
                      <a:pos x="248" y="343"/>
                    </a:cxn>
                    <a:cxn ang="0">
                      <a:pos x="212" y="380"/>
                    </a:cxn>
                    <a:cxn ang="0">
                      <a:pos x="189" y="397"/>
                    </a:cxn>
                    <a:cxn ang="0">
                      <a:pos x="224" y="392"/>
                    </a:cxn>
                    <a:cxn ang="0">
                      <a:pos x="264" y="354"/>
                    </a:cxn>
                    <a:cxn ang="0">
                      <a:pos x="289" y="315"/>
                    </a:cxn>
                    <a:cxn ang="0">
                      <a:pos x="297" y="361"/>
                    </a:cxn>
                    <a:cxn ang="0">
                      <a:pos x="294" y="403"/>
                    </a:cxn>
                    <a:cxn ang="0">
                      <a:pos x="314" y="392"/>
                    </a:cxn>
                    <a:cxn ang="0">
                      <a:pos x="320" y="420"/>
                    </a:cxn>
                    <a:cxn ang="0">
                      <a:pos x="351" y="396"/>
                    </a:cxn>
                    <a:cxn ang="0">
                      <a:pos x="362" y="332"/>
                    </a:cxn>
                    <a:cxn ang="0">
                      <a:pos x="339" y="347"/>
                    </a:cxn>
                    <a:cxn ang="0">
                      <a:pos x="348" y="306"/>
                    </a:cxn>
                    <a:cxn ang="0">
                      <a:pos x="332" y="307"/>
                    </a:cxn>
                    <a:cxn ang="0">
                      <a:pos x="313" y="337"/>
                    </a:cxn>
                    <a:cxn ang="0">
                      <a:pos x="307" y="320"/>
                    </a:cxn>
                    <a:cxn ang="0">
                      <a:pos x="307" y="300"/>
                    </a:cxn>
                    <a:cxn ang="0">
                      <a:pos x="326" y="274"/>
                    </a:cxn>
                    <a:cxn ang="0">
                      <a:pos x="340" y="254"/>
                    </a:cxn>
                    <a:cxn ang="0">
                      <a:pos x="293" y="272"/>
                    </a:cxn>
                    <a:cxn ang="0">
                      <a:pos x="304" y="247"/>
                    </a:cxn>
                    <a:cxn ang="0">
                      <a:pos x="300" y="226"/>
                    </a:cxn>
                    <a:cxn ang="0">
                      <a:pos x="318" y="197"/>
                    </a:cxn>
                    <a:cxn ang="0">
                      <a:pos x="275" y="192"/>
                    </a:cxn>
                    <a:cxn ang="0">
                      <a:pos x="218" y="204"/>
                    </a:cxn>
                    <a:cxn ang="0">
                      <a:pos x="218" y="184"/>
                    </a:cxn>
                    <a:cxn ang="0">
                      <a:pos x="189" y="184"/>
                    </a:cxn>
                    <a:cxn ang="0">
                      <a:pos x="191" y="157"/>
                    </a:cxn>
                    <a:cxn ang="0">
                      <a:pos x="176" y="144"/>
                    </a:cxn>
                    <a:cxn ang="0">
                      <a:pos x="162" y="148"/>
                    </a:cxn>
                    <a:cxn ang="0">
                      <a:pos x="137" y="161"/>
                    </a:cxn>
                    <a:cxn ang="0">
                      <a:pos x="153" y="122"/>
                    </a:cxn>
                    <a:cxn ang="0">
                      <a:pos x="172" y="81"/>
                    </a:cxn>
                    <a:cxn ang="0">
                      <a:pos x="176" y="71"/>
                    </a:cxn>
                    <a:cxn ang="0">
                      <a:pos x="185" y="33"/>
                    </a:cxn>
                    <a:cxn ang="0">
                      <a:pos x="207" y="8"/>
                    </a:cxn>
                    <a:cxn ang="0">
                      <a:pos x="194" y="5"/>
                    </a:cxn>
                  </a:cxnLst>
                  <a:rect l="0" t="0" r="r" b="b"/>
                  <a:pathLst>
                    <a:path w="362" h="420">
                      <a:moveTo>
                        <a:pt x="170" y="11"/>
                      </a:moveTo>
                      <a:lnTo>
                        <a:pt x="159" y="16"/>
                      </a:lnTo>
                      <a:lnTo>
                        <a:pt x="147" y="25"/>
                      </a:lnTo>
                      <a:lnTo>
                        <a:pt x="144" y="33"/>
                      </a:lnTo>
                      <a:lnTo>
                        <a:pt x="141" y="38"/>
                      </a:lnTo>
                      <a:lnTo>
                        <a:pt x="138" y="43"/>
                      </a:lnTo>
                      <a:lnTo>
                        <a:pt x="135" y="46"/>
                      </a:lnTo>
                      <a:lnTo>
                        <a:pt x="135" y="48"/>
                      </a:lnTo>
                      <a:lnTo>
                        <a:pt x="129" y="52"/>
                      </a:lnTo>
                      <a:lnTo>
                        <a:pt x="127" y="60"/>
                      </a:lnTo>
                      <a:lnTo>
                        <a:pt x="126" y="68"/>
                      </a:lnTo>
                      <a:lnTo>
                        <a:pt x="120" y="75"/>
                      </a:lnTo>
                      <a:lnTo>
                        <a:pt x="111" y="78"/>
                      </a:lnTo>
                      <a:lnTo>
                        <a:pt x="106" y="83"/>
                      </a:lnTo>
                      <a:lnTo>
                        <a:pt x="115" y="89"/>
                      </a:lnTo>
                      <a:lnTo>
                        <a:pt x="109" y="96"/>
                      </a:lnTo>
                      <a:lnTo>
                        <a:pt x="103" y="119"/>
                      </a:lnTo>
                      <a:lnTo>
                        <a:pt x="103" y="121"/>
                      </a:lnTo>
                      <a:lnTo>
                        <a:pt x="110" y="128"/>
                      </a:lnTo>
                      <a:lnTo>
                        <a:pt x="93" y="134"/>
                      </a:lnTo>
                      <a:lnTo>
                        <a:pt x="92" y="139"/>
                      </a:lnTo>
                      <a:lnTo>
                        <a:pt x="81" y="164"/>
                      </a:lnTo>
                      <a:lnTo>
                        <a:pt x="79" y="175"/>
                      </a:lnTo>
                      <a:lnTo>
                        <a:pt x="82" y="178"/>
                      </a:lnTo>
                      <a:lnTo>
                        <a:pt x="82" y="182"/>
                      </a:lnTo>
                      <a:lnTo>
                        <a:pt x="73" y="182"/>
                      </a:lnTo>
                      <a:lnTo>
                        <a:pt x="65" y="193"/>
                      </a:lnTo>
                      <a:lnTo>
                        <a:pt x="61" y="202"/>
                      </a:lnTo>
                      <a:lnTo>
                        <a:pt x="63" y="207"/>
                      </a:lnTo>
                      <a:lnTo>
                        <a:pt x="71" y="208"/>
                      </a:lnTo>
                      <a:lnTo>
                        <a:pt x="71" y="210"/>
                      </a:lnTo>
                      <a:lnTo>
                        <a:pt x="68" y="215"/>
                      </a:lnTo>
                      <a:lnTo>
                        <a:pt x="71" y="221"/>
                      </a:lnTo>
                      <a:lnTo>
                        <a:pt x="52" y="219"/>
                      </a:lnTo>
                      <a:lnTo>
                        <a:pt x="39" y="254"/>
                      </a:lnTo>
                      <a:lnTo>
                        <a:pt x="31" y="259"/>
                      </a:lnTo>
                      <a:lnTo>
                        <a:pt x="27" y="252"/>
                      </a:lnTo>
                      <a:lnTo>
                        <a:pt x="19" y="257"/>
                      </a:lnTo>
                      <a:lnTo>
                        <a:pt x="11" y="263"/>
                      </a:lnTo>
                      <a:lnTo>
                        <a:pt x="11" y="267"/>
                      </a:lnTo>
                      <a:lnTo>
                        <a:pt x="33" y="264"/>
                      </a:lnTo>
                      <a:lnTo>
                        <a:pt x="44" y="267"/>
                      </a:lnTo>
                      <a:lnTo>
                        <a:pt x="47" y="274"/>
                      </a:lnTo>
                      <a:lnTo>
                        <a:pt x="18" y="300"/>
                      </a:lnTo>
                      <a:lnTo>
                        <a:pt x="1" y="318"/>
                      </a:lnTo>
                      <a:lnTo>
                        <a:pt x="0" y="332"/>
                      </a:lnTo>
                      <a:lnTo>
                        <a:pt x="4" y="342"/>
                      </a:lnTo>
                      <a:lnTo>
                        <a:pt x="18" y="344"/>
                      </a:lnTo>
                      <a:lnTo>
                        <a:pt x="38" y="339"/>
                      </a:lnTo>
                      <a:lnTo>
                        <a:pt x="68" y="334"/>
                      </a:lnTo>
                      <a:lnTo>
                        <a:pt x="90" y="338"/>
                      </a:lnTo>
                      <a:lnTo>
                        <a:pt x="103" y="338"/>
                      </a:lnTo>
                      <a:lnTo>
                        <a:pt x="113" y="342"/>
                      </a:lnTo>
                      <a:lnTo>
                        <a:pt x="141" y="343"/>
                      </a:lnTo>
                      <a:lnTo>
                        <a:pt x="156" y="339"/>
                      </a:lnTo>
                      <a:lnTo>
                        <a:pt x="173" y="337"/>
                      </a:lnTo>
                      <a:lnTo>
                        <a:pt x="180" y="329"/>
                      </a:lnTo>
                      <a:lnTo>
                        <a:pt x="196" y="322"/>
                      </a:lnTo>
                      <a:lnTo>
                        <a:pt x="194" y="332"/>
                      </a:lnTo>
                      <a:lnTo>
                        <a:pt x="194" y="339"/>
                      </a:lnTo>
                      <a:lnTo>
                        <a:pt x="179" y="345"/>
                      </a:lnTo>
                      <a:lnTo>
                        <a:pt x="176" y="350"/>
                      </a:lnTo>
                      <a:lnTo>
                        <a:pt x="187" y="350"/>
                      </a:lnTo>
                      <a:lnTo>
                        <a:pt x="189" y="354"/>
                      </a:lnTo>
                      <a:lnTo>
                        <a:pt x="211" y="352"/>
                      </a:lnTo>
                      <a:lnTo>
                        <a:pt x="221" y="336"/>
                      </a:lnTo>
                      <a:lnTo>
                        <a:pt x="229" y="339"/>
                      </a:lnTo>
                      <a:lnTo>
                        <a:pt x="244" y="339"/>
                      </a:lnTo>
                      <a:lnTo>
                        <a:pt x="248" y="343"/>
                      </a:lnTo>
                      <a:lnTo>
                        <a:pt x="235" y="352"/>
                      </a:lnTo>
                      <a:lnTo>
                        <a:pt x="224" y="361"/>
                      </a:lnTo>
                      <a:lnTo>
                        <a:pt x="212" y="380"/>
                      </a:lnTo>
                      <a:lnTo>
                        <a:pt x="199" y="383"/>
                      </a:lnTo>
                      <a:lnTo>
                        <a:pt x="191" y="387"/>
                      </a:lnTo>
                      <a:lnTo>
                        <a:pt x="189" y="397"/>
                      </a:lnTo>
                      <a:lnTo>
                        <a:pt x="200" y="399"/>
                      </a:lnTo>
                      <a:lnTo>
                        <a:pt x="213" y="397"/>
                      </a:lnTo>
                      <a:lnTo>
                        <a:pt x="224" y="392"/>
                      </a:lnTo>
                      <a:lnTo>
                        <a:pt x="234" y="376"/>
                      </a:lnTo>
                      <a:lnTo>
                        <a:pt x="248" y="360"/>
                      </a:lnTo>
                      <a:lnTo>
                        <a:pt x="264" y="354"/>
                      </a:lnTo>
                      <a:lnTo>
                        <a:pt x="267" y="356"/>
                      </a:lnTo>
                      <a:lnTo>
                        <a:pt x="281" y="315"/>
                      </a:lnTo>
                      <a:lnTo>
                        <a:pt x="289" y="315"/>
                      </a:lnTo>
                      <a:lnTo>
                        <a:pt x="291" y="327"/>
                      </a:lnTo>
                      <a:lnTo>
                        <a:pt x="294" y="344"/>
                      </a:lnTo>
                      <a:lnTo>
                        <a:pt x="297" y="361"/>
                      </a:lnTo>
                      <a:lnTo>
                        <a:pt x="289" y="382"/>
                      </a:lnTo>
                      <a:lnTo>
                        <a:pt x="287" y="401"/>
                      </a:lnTo>
                      <a:lnTo>
                        <a:pt x="294" y="403"/>
                      </a:lnTo>
                      <a:lnTo>
                        <a:pt x="314" y="376"/>
                      </a:lnTo>
                      <a:lnTo>
                        <a:pt x="319" y="380"/>
                      </a:lnTo>
                      <a:lnTo>
                        <a:pt x="314" y="392"/>
                      </a:lnTo>
                      <a:lnTo>
                        <a:pt x="315" y="402"/>
                      </a:lnTo>
                      <a:lnTo>
                        <a:pt x="315" y="412"/>
                      </a:lnTo>
                      <a:lnTo>
                        <a:pt x="320" y="420"/>
                      </a:lnTo>
                      <a:lnTo>
                        <a:pt x="330" y="412"/>
                      </a:lnTo>
                      <a:lnTo>
                        <a:pt x="343" y="414"/>
                      </a:lnTo>
                      <a:lnTo>
                        <a:pt x="351" y="396"/>
                      </a:lnTo>
                      <a:lnTo>
                        <a:pt x="356" y="372"/>
                      </a:lnTo>
                      <a:lnTo>
                        <a:pt x="362" y="354"/>
                      </a:lnTo>
                      <a:lnTo>
                        <a:pt x="362" y="332"/>
                      </a:lnTo>
                      <a:lnTo>
                        <a:pt x="357" y="329"/>
                      </a:lnTo>
                      <a:lnTo>
                        <a:pt x="343" y="353"/>
                      </a:lnTo>
                      <a:lnTo>
                        <a:pt x="339" y="347"/>
                      </a:lnTo>
                      <a:lnTo>
                        <a:pt x="339" y="332"/>
                      </a:lnTo>
                      <a:lnTo>
                        <a:pt x="343" y="317"/>
                      </a:lnTo>
                      <a:lnTo>
                        <a:pt x="348" y="306"/>
                      </a:lnTo>
                      <a:lnTo>
                        <a:pt x="353" y="301"/>
                      </a:lnTo>
                      <a:lnTo>
                        <a:pt x="353" y="293"/>
                      </a:lnTo>
                      <a:lnTo>
                        <a:pt x="332" y="307"/>
                      </a:lnTo>
                      <a:lnTo>
                        <a:pt x="324" y="323"/>
                      </a:lnTo>
                      <a:lnTo>
                        <a:pt x="319" y="337"/>
                      </a:lnTo>
                      <a:lnTo>
                        <a:pt x="313" y="337"/>
                      </a:lnTo>
                      <a:lnTo>
                        <a:pt x="307" y="333"/>
                      </a:lnTo>
                      <a:lnTo>
                        <a:pt x="304" y="327"/>
                      </a:lnTo>
                      <a:lnTo>
                        <a:pt x="307" y="320"/>
                      </a:lnTo>
                      <a:lnTo>
                        <a:pt x="310" y="306"/>
                      </a:lnTo>
                      <a:lnTo>
                        <a:pt x="308" y="305"/>
                      </a:lnTo>
                      <a:lnTo>
                        <a:pt x="307" y="300"/>
                      </a:lnTo>
                      <a:lnTo>
                        <a:pt x="298" y="291"/>
                      </a:lnTo>
                      <a:lnTo>
                        <a:pt x="319" y="284"/>
                      </a:lnTo>
                      <a:lnTo>
                        <a:pt x="326" y="274"/>
                      </a:lnTo>
                      <a:lnTo>
                        <a:pt x="336" y="270"/>
                      </a:lnTo>
                      <a:lnTo>
                        <a:pt x="342" y="259"/>
                      </a:lnTo>
                      <a:lnTo>
                        <a:pt x="340" y="254"/>
                      </a:lnTo>
                      <a:lnTo>
                        <a:pt x="314" y="267"/>
                      </a:lnTo>
                      <a:lnTo>
                        <a:pt x="308" y="266"/>
                      </a:lnTo>
                      <a:lnTo>
                        <a:pt x="293" y="272"/>
                      </a:lnTo>
                      <a:lnTo>
                        <a:pt x="291" y="268"/>
                      </a:lnTo>
                      <a:lnTo>
                        <a:pt x="297" y="259"/>
                      </a:lnTo>
                      <a:lnTo>
                        <a:pt x="304" y="247"/>
                      </a:lnTo>
                      <a:lnTo>
                        <a:pt x="300" y="242"/>
                      </a:lnTo>
                      <a:lnTo>
                        <a:pt x="294" y="241"/>
                      </a:lnTo>
                      <a:lnTo>
                        <a:pt x="300" y="226"/>
                      </a:lnTo>
                      <a:lnTo>
                        <a:pt x="312" y="215"/>
                      </a:lnTo>
                      <a:lnTo>
                        <a:pt x="319" y="202"/>
                      </a:lnTo>
                      <a:lnTo>
                        <a:pt x="318" y="197"/>
                      </a:lnTo>
                      <a:lnTo>
                        <a:pt x="313" y="196"/>
                      </a:lnTo>
                      <a:lnTo>
                        <a:pt x="293" y="189"/>
                      </a:lnTo>
                      <a:lnTo>
                        <a:pt x="275" y="192"/>
                      </a:lnTo>
                      <a:lnTo>
                        <a:pt x="267" y="184"/>
                      </a:lnTo>
                      <a:lnTo>
                        <a:pt x="229" y="203"/>
                      </a:lnTo>
                      <a:lnTo>
                        <a:pt x="218" y="204"/>
                      </a:lnTo>
                      <a:lnTo>
                        <a:pt x="228" y="186"/>
                      </a:lnTo>
                      <a:lnTo>
                        <a:pt x="229" y="178"/>
                      </a:lnTo>
                      <a:lnTo>
                        <a:pt x="218" y="184"/>
                      </a:lnTo>
                      <a:lnTo>
                        <a:pt x="216" y="189"/>
                      </a:lnTo>
                      <a:lnTo>
                        <a:pt x="210" y="186"/>
                      </a:lnTo>
                      <a:lnTo>
                        <a:pt x="189" y="184"/>
                      </a:lnTo>
                      <a:lnTo>
                        <a:pt x="190" y="172"/>
                      </a:lnTo>
                      <a:lnTo>
                        <a:pt x="179" y="168"/>
                      </a:lnTo>
                      <a:lnTo>
                        <a:pt x="191" y="157"/>
                      </a:lnTo>
                      <a:lnTo>
                        <a:pt x="210" y="149"/>
                      </a:lnTo>
                      <a:lnTo>
                        <a:pt x="202" y="145"/>
                      </a:lnTo>
                      <a:lnTo>
                        <a:pt x="176" y="144"/>
                      </a:lnTo>
                      <a:lnTo>
                        <a:pt x="179" y="132"/>
                      </a:lnTo>
                      <a:lnTo>
                        <a:pt x="172" y="132"/>
                      </a:lnTo>
                      <a:lnTo>
                        <a:pt x="162" y="148"/>
                      </a:lnTo>
                      <a:lnTo>
                        <a:pt x="149" y="159"/>
                      </a:lnTo>
                      <a:lnTo>
                        <a:pt x="142" y="173"/>
                      </a:lnTo>
                      <a:lnTo>
                        <a:pt x="137" y="161"/>
                      </a:lnTo>
                      <a:lnTo>
                        <a:pt x="142" y="149"/>
                      </a:lnTo>
                      <a:lnTo>
                        <a:pt x="142" y="137"/>
                      </a:lnTo>
                      <a:lnTo>
                        <a:pt x="153" y="122"/>
                      </a:lnTo>
                      <a:lnTo>
                        <a:pt x="160" y="105"/>
                      </a:lnTo>
                      <a:lnTo>
                        <a:pt x="170" y="91"/>
                      </a:lnTo>
                      <a:lnTo>
                        <a:pt x="172" y="81"/>
                      </a:lnTo>
                      <a:lnTo>
                        <a:pt x="170" y="75"/>
                      </a:lnTo>
                      <a:lnTo>
                        <a:pt x="172" y="64"/>
                      </a:lnTo>
                      <a:lnTo>
                        <a:pt x="176" y="71"/>
                      </a:lnTo>
                      <a:lnTo>
                        <a:pt x="187" y="64"/>
                      </a:lnTo>
                      <a:lnTo>
                        <a:pt x="195" y="42"/>
                      </a:lnTo>
                      <a:lnTo>
                        <a:pt x="185" y="33"/>
                      </a:lnTo>
                      <a:lnTo>
                        <a:pt x="186" y="26"/>
                      </a:lnTo>
                      <a:lnTo>
                        <a:pt x="200" y="25"/>
                      </a:lnTo>
                      <a:lnTo>
                        <a:pt x="207" y="8"/>
                      </a:lnTo>
                      <a:lnTo>
                        <a:pt x="207" y="0"/>
                      </a:lnTo>
                      <a:lnTo>
                        <a:pt x="199" y="8"/>
                      </a:lnTo>
                      <a:lnTo>
                        <a:pt x="194" y="5"/>
                      </a:lnTo>
                      <a:lnTo>
                        <a:pt x="183" y="5"/>
                      </a:lnTo>
                      <a:lnTo>
                        <a:pt x="17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8" name="Freeform 736"/>
                <p:cNvSpPr>
                  <a:spLocks noChangeAspect="1"/>
                </p:cNvSpPr>
                <p:nvPr/>
              </p:nvSpPr>
              <p:spPr bwMode="gray">
                <a:xfrm>
                  <a:off x="1349" y="1915"/>
                  <a:ext cx="55" cy="43"/>
                </a:xfrm>
                <a:custGeom>
                  <a:avLst/>
                  <a:gdLst/>
                  <a:ahLst/>
                  <a:cxnLst>
                    <a:cxn ang="0">
                      <a:pos x="48" y="41"/>
                    </a:cxn>
                    <a:cxn ang="0">
                      <a:pos x="48" y="41"/>
                    </a:cxn>
                    <a:cxn ang="0">
                      <a:pos x="45" y="22"/>
                    </a:cxn>
                    <a:cxn ang="0">
                      <a:pos x="19" y="15"/>
                    </a:cxn>
                    <a:cxn ang="0">
                      <a:pos x="13" y="27"/>
                    </a:cxn>
                    <a:cxn ang="0">
                      <a:pos x="0" y="19"/>
                    </a:cxn>
                    <a:cxn ang="0">
                      <a:pos x="2" y="6"/>
                    </a:cxn>
                    <a:cxn ang="0">
                      <a:pos x="18" y="0"/>
                    </a:cxn>
                    <a:cxn ang="0">
                      <a:pos x="38" y="9"/>
                    </a:cxn>
                    <a:cxn ang="0">
                      <a:pos x="56" y="18"/>
                    </a:cxn>
                    <a:cxn ang="0">
                      <a:pos x="119" y="38"/>
                    </a:cxn>
                    <a:cxn ang="0">
                      <a:pos x="148" y="46"/>
                    </a:cxn>
                    <a:cxn ang="0">
                      <a:pos x="157" y="57"/>
                    </a:cxn>
                    <a:cxn ang="0">
                      <a:pos x="188" y="99"/>
                    </a:cxn>
                    <a:cxn ang="0">
                      <a:pos x="188" y="106"/>
                    </a:cxn>
                    <a:cxn ang="0">
                      <a:pos x="194" y="116"/>
                    </a:cxn>
                    <a:cxn ang="0">
                      <a:pos x="215" y="129"/>
                    </a:cxn>
                    <a:cxn ang="0">
                      <a:pos x="228" y="134"/>
                    </a:cxn>
                    <a:cxn ang="0">
                      <a:pos x="250" y="151"/>
                    </a:cxn>
                    <a:cxn ang="0">
                      <a:pos x="260" y="174"/>
                    </a:cxn>
                    <a:cxn ang="0">
                      <a:pos x="264" y="189"/>
                    </a:cxn>
                    <a:cxn ang="0">
                      <a:pos x="269" y="188"/>
                    </a:cxn>
                    <a:cxn ang="0">
                      <a:pos x="272" y="203"/>
                    </a:cxn>
                    <a:cxn ang="0">
                      <a:pos x="264" y="214"/>
                    </a:cxn>
                    <a:cxn ang="0">
                      <a:pos x="239" y="207"/>
                    </a:cxn>
                    <a:cxn ang="0">
                      <a:pos x="222" y="196"/>
                    </a:cxn>
                    <a:cxn ang="0">
                      <a:pos x="211" y="196"/>
                    </a:cxn>
                    <a:cxn ang="0">
                      <a:pos x="196" y="185"/>
                    </a:cxn>
                    <a:cxn ang="0">
                      <a:pos x="202" y="175"/>
                    </a:cxn>
                    <a:cxn ang="0">
                      <a:pos x="196" y="182"/>
                    </a:cxn>
                    <a:cxn ang="0">
                      <a:pos x="182" y="176"/>
                    </a:cxn>
                    <a:cxn ang="0">
                      <a:pos x="179" y="167"/>
                    </a:cxn>
                    <a:cxn ang="0">
                      <a:pos x="190" y="160"/>
                    </a:cxn>
                    <a:cxn ang="0">
                      <a:pos x="178" y="155"/>
                    </a:cxn>
                    <a:cxn ang="0">
                      <a:pos x="166" y="160"/>
                    </a:cxn>
                    <a:cxn ang="0">
                      <a:pos x="143" y="154"/>
                    </a:cxn>
                    <a:cxn ang="0">
                      <a:pos x="157" y="153"/>
                    </a:cxn>
                    <a:cxn ang="0">
                      <a:pos x="143" y="135"/>
                    </a:cxn>
                    <a:cxn ang="0">
                      <a:pos x="130" y="129"/>
                    </a:cxn>
                    <a:cxn ang="0">
                      <a:pos x="109" y="126"/>
                    </a:cxn>
                    <a:cxn ang="0">
                      <a:pos x="100" y="112"/>
                    </a:cxn>
                    <a:cxn ang="0">
                      <a:pos x="118" y="110"/>
                    </a:cxn>
                    <a:cxn ang="0">
                      <a:pos x="119" y="100"/>
                    </a:cxn>
                    <a:cxn ang="0">
                      <a:pos x="107" y="100"/>
                    </a:cxn>
                    <a:cxn ang="0">
                      <a:pos x="99" y="99"/>
                    </a:cxn>
                    <a:cxn ang="0">
                      <a:pos x="86" y="83"/>
                    </a:cxn>
                    <a:cxn ang="0">
                      <a:pos x="80" y="80"/>
                    </a:cxn>
                    <a:cxn ang="0">
                      <a:pos x="65" y="80"/>
                    </a:cxn>
                    <a:cxn ang="0">
                      <a:pos x="70" y="65"/>
                    </a:cxn>
                    <a:cxn ang="0">
                      <a:pos x="60" y="61"/>
                    </a:cxn>
                    <a:cxn ang="0">
                      <a:pos x="49" y="61"/>
                    </a:cxn>
                    <a:cxn ang="0">
                      <a:pos x="40" y="59"/>
                    </a:cxn>
                    <a:cxn ang="0">
                      <a:pos x="29" y="64"/>
                    </a:cxn>
                    <a:cxn ang="0">
                      <a:pos x="29" y="57"/>
                    </a:cxn>
                    <a:cxn ang="0">
                      <a:pos x="24" y="45"/>
                    </a:cxn>
                    <a:cxn ang="0">
                      <a:pos x="33" y="35"/>
                    </a:cxn>
                    <a:cxn ang="0">
                      <a:pos x="45" y="41"/>
                    </a:cxn>
                  </a:cxnLst>
                  <a:rect l="0" t="0" r="r" b="b"/>
                  <a:pathLst>
                    <a:path w="275" h="214">
                      <a:moveTo>
                        <a:pt x="45" y="41"/>
                      </a:move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6" y="21"/>
                      </a:lnTo>
                      <a:lnTo>
                        <a:pt x="13" y="27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8" y="9"/>
                      </a:lnTo>
                      <a:lnTo>
                        <a:pt x="46" y="10"/>
                      </a:lnTo>
                      <a:lnTo>
                        <a:pt x="56" y="18"/>
                      </a:lnTo>
                      <a:lnTo>
                        <a:pt x="89" y="31"/>
                      </a:lnTo>
                      <a:lnTo>
                        <a:pt x="119" y="38"/>
                      </a:lnTo>
                      <a:lnTo>
                        <a:pt x="134" y="43"/>
                      </a:lnTo>
                      <a:lnTo>
                        <a:pt x="148" y="46"/>
                      </a:lnTo>
                      <a:lnTo>
                        <a:pt x="153" y="51"/>
                      </a:lnTo>
                      <a:lnTo>
                        <a:pt x="157" y="57"/>
                      </a:lnTo>
                      <a:lnTo>
                        <a:pt x="158" y="65"/>
                      </a:lnTo>
                      <a:lnTo>
                        <a:pt x="188" y="99"/>
                      </a:lnTo>
                      <a:lnTo>
                        <a:pt x="189" y="101"/>
                      </a:lnTo>
                      <a:lnTo>
                        <a:pt x="188" y="106"/>
                      </a:lnTo>
                      <a:lnTo>
                        <a:pt x="190" y="112"/>
                      </a:lnTo>
                      <a:lnTo>
                        <a:pt x="194" y="116"/>
                      </a:lnTo>
                      <a:lnTo>
                        <a:pt x="206" y="126"/>
                      </a:lnTo>
                      <a:lnTo>
                        <a:pt x="215" y="129"/>
                      </a:lnTo>
                      <a:lnTo>
                        <a:pt x="225" y="131"/>
                      </a:lnTo>
                      <a:lnTo>
                        <a:pt x="228" y="134"/>
                      </a:lnTo>
                      <a:lnTo>
                        <a:pt x="236" y="137"/>
                      </a:lnTo>
                      <a:lnTo>
                        <a:pt x="250" y="151"/>
                      </a:lnTo>
                      <a:lnTo>
                        <a:pt x="253" y="160"/>
                      </a:lnTo>
                      <a:lnTo>
                        <a:pt x="260" y="174"/>
                      </a:lnTo>
                      <a:lnTo>
                        <a:pt x="261" y="180"/>
                      </a:lnTo>
                      <a:lnTo>
                        <a:pt x="264" y="189"/>
                      </a:lnTo>
                      <a:lnTo>
                        <a:pt x="266" y="194"/>
                      </a:lnTo>
                      <a:lnTo>
                        <a:pt x="269" y="188"/>
                      </a:lnTo>
                      <a:lnTo>
                        <a:pt x="275" y="202"/>
                      </a:lnTo>
                      <a:lnTo>
                        <a:pt x="272" y="203"/>
                      </a:lnTo>
                      <a:lnTo>
                        <a:pt x="271" y="209"/>
                      </a:lnTo>
                      <a:lnTo>
                        <a:pt x="264" y="214"/>
                      </a:lnTo>
                      <a:lnTo>
                        <a:pt x="258" y="214"/>
                      </a:lnTo>
                      <a:lnTo>
                        <a:pt x="239" y="207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7" y="193"/>
                      </a:lnTo>
                      <a:lnTo>
                        <a:pt x="211" y="196"/>
                      </a:lnTo>
                      <a:lnTo>
                        <a:pt x="196" y="189"/>
                      </a:lnTo>
                      <a:lnTo>
                        <a:pt x="196" y="185"/>
                      </a:lnTo>
                      <a:lnTo>
                        <a:pt x="200" y="180"/>
                      </a:lnTo>
                      <a:lnTo>
                        <a:pt x="202" y="175"/>
                      </a:lnTo>
                      <a:lnTo>
                        <a:pt x="199" y="176"/>
                      </a:lnTo>
                      <a:lnTo>
                        <a:pt x="196" y="182"/>
                      </a:lnTo>
                      <a:lnTo>
                        <a:pt x="190" y="183"/>
                      </a:lnTo>
                      <a:lnTo>
                        <a:pt x="182" y="176"/>
                      </a:lnTo>
                      <a:lnTo>
                        <a:pt x="179" y="172"/>
                      </a:lnTo>
                      <a:lnTo>
                        <a:pt x="179" y="167"/>
                      </a:lnTo>
                      <a:lnTo>
                        <a:pt x="184" y="165"/>
                      </a:lnTo>
                      <a:lnTo>
                        <a:pt x="190" y="160"/>
                      </a:lnTo>
                      <a:lnTo>
                        <a:pt x="184" y="159"/>
                      </a:lnTo>
                      <a:lnTo>
                        <a:pt x="178" y="155"/>
                      </a:lnTo>
                      <a:lnTo>
                        <a:pt x="173" y="161"/>
                      </a:lnTo>
                      <a:lnTo>
                        <a:pt x="166" y="160"/>
                      </a:lnTo>
                      <a:lnTo>
                        <a:pt x="153" y="162"/>
                      </a:lnTo>
                      <a:lnTo>
                        <a:pt x="143" y="154"/>
                      </a:lnTo>
                      <a:lnTo>
                        <a:pt x="147" y="155"/>
                      </a:lnTo>
                      <a:lnTo>
                        <a:pt x="157" y="153"/>
                      </a:lnTo>
                      <a:lnTo>
                        <a:pt x="153" y="145"/>
                      </a:lnTo>
                      <a:lnTo>
                        <a:pt x="143" y="135"/>
                      </a:lnTo>
                      <a:lnTo>
                        <a:pt x="132" y="134"/>
                      </a:lnTo>
                      <a:lnTo>
                        <a:pt x="130" y="129"/>
                      </a:lnTo>
                      <a:lnTo>
                        <a:pt x="120" y="124"/>
                      </a:lnTo>
                      <a:lnTo>
                        <a:pt x="109" y="126"/>
                      </a:lnTo>
                      <a:lnTo>
                        <a:pt x="104" y="124"/>
                      </a:lnTo>
                      <a:lnTo>
                        <a:pt x="100" y="112"/>
                      </a:lnTo>
                      <a:lnTo>
                        <a:pt x="105" y="108"/>
                      </a:lnTo>
                      <a:lnTo>
                        <a:pt x="118" y="110"/>
                      </a:lnTo>
                      <a:lnTo>
                        <a:pt x="129" y="105"/>
                      </a:lnTo>
                      <a:lnTo>
                        <a:pt x="119" y="100"/>
                      </a:lnTo>
                      <a:lnTo>
                        <a:pt x="109" y="102"/>
                      </a:lnTo>
                      <a:lnTo>
                        <a:pt x="107" y="100"/>
                      </a:lnTo>
                      <a:lnTo>
                        <a:pt x="105" y="94"/>
                      </a:lnTo>
                      <a:lnTo>
                        <a:pt x="99" y="99"/>
                      </a:lnTo>
                      <a:lnTo>
                        <a:pt x="96" y="89"/>
                      </a:lnTo>
                      <a:lnTo>
                        <a:pt x="86" y="83"/>
                      </a:lnTo>
                      <a:lnTo>
                        <a:pt x="82" y="84"/>
                      </a:lnTo>
                      <a:lnTo>
                        <a:pt x="80" y="80"/>
                      </a:lnTo>
                      <a:lnTo>
                        <a:pt x="72" y="86"/>
                      </a:lnTo>
                      <a:lnTo>
                        <a:pt x="65" y="80"/>
                      </a:lnTo>
                      <a:lnTo>
                        <a:pt x="66" y="70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0" y="61"/>
                      </a:lnTo>
                      <a:lnTo>
                        <a:pt x="56" y="70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0" y="59"/>
                      </a:lnTo>
                      <a:lnTo>
                        <a:pt x="34" y="67"/>
                      </a:lnTo>
                      <a:lnTo>
                        <a:pt x="29" y="64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0" y="48"/>
                      </a:lnTo>
                      <a:lnTo>
                        <a:pt x="24" y="45"/>
                      </a:lnTo>
                      <a:lnTo>
                        <a:pt x="23" y="37"/>
                      </a:lnTo>
                      <a:lnTo>
                        <a:pt x="33" y="35"/>
                      </a:lnTo>
                      <a:lnTo>
                        <a:pt x="41" y="36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9" name="Freeform 737"/>
                <p:cNvSpPr>
                  <a:spLocks noChangeAspect="1"/>
                </p:cNvSpPr>
                <p:nvPr/>
              </p:nvSpPr>
              <p:spPr bwMode="gray">
                <a:xfrm>
                  <a:off x="1666" y="1480"/>
                  <a:ext cx="47" cy="44"/>
                </a:xfrm>
                <a:custGeom>
                  <a:avLst/>
                  <a:gdLst/>
                  <a:ahLst/>
                  <a:cxnLst>
                    <a:cxn ang="0">
                      <a:pos x="132" y="38"/>
                    </a:cxn>
                    <a:cxn ang="0">
                      <a:pos x="118" y="33"/>
                    </a:cxn>
                    <a:cxn ang="0">
                      <a:pos x="118" y="18"/>
                    </a:cxn>
                    <a:cxn ang="0">
                      <a:pos x="104" y="4"/>
                    </a:cxn>
                    <a:cxn ang="0">
                      <a:pos x="86" y="0"/>
                    </a:cxn>
                    <a:cxn ang="0">
                      <a:pos x="73" y="20"/>
                    </a:cxn>
                    <a:cxn ang="0">
                      <a:pos x="71" y="52"/>
                    </a:cxn>
                    <a:cxn ang="0">
                      <a:pos x="66" y="51"/>
                    </a:cxn>
                    <a:cxn ang="0">
                      <a:pos x="53" y="57"/>
                    </a:cxn>
                    <a:cxn ang="0">
                      <a:pos x="53" y="73"/>
                    </a:cxn>
                    <a:cxn ang="0">
                      <a:pos x="50" y="98"/>
                    </a:cxn>
                    <a:cxn ang="0">
                      <a:pos x="40" y="109"/>
                    </a:cxn>
                    <a:cxn ang="0">
                      <a:pos x="11" y="119"/>
                    </a:cxn>
                    <a:cxn ang="0">
                      <a:pos x="0" y="136"/>
                    </a:cxn>
                    <a:cxn ang="0">
                      <a:pos x="10" y="163"/>
                    </a:cxn>
                    <a:cxn ang="0">
                      <a:pos x="21" y="158"/>
                    </a:cxn>
                    <a:cxn ang="0">
                      <a:pos x="32" y="152"/>
                    </a:cxn>
                    <a:cxn ang="0">
                      <a:pos x="44" y="167"/>
                    </a:cxn>
                    <a:cxn ang="0">
                      <a:pos x="55" y="175"/>
                    </a:cxn>
                    <a:cxn ang="0">
                      <a:pos x="62" y="165"/>
                    </a:cxn>
                    <a:cxn ang="0">
                      <a:pos x="71" y="180"/>
                    </a:cxn>
                    <a:cxn ang="0">
                      <a:pos x="89" y="180"/>
                    </a:cxn>
                    <a:cxn ang="0">
                      <a:pos x="109" y="202"/>
                    </a:cxn>
                    <a:cxn ang="0">
                      <a:pos x="132" y="210"/>
                    </a:cxn>
                    <a:cxn ang="0">
                      <a:pos x="136" y="202"/>
                    </a:cxn>
                    <a:cxn ang="0">
                      <a:pos x="167" y="221"/>
                    </a:cxn>
                    <a:cxn ang="0">
                      <a:pos x="186" y="195"/>
                    </a:cxn>
                    <a:cxn ang="0">
                      <a:pos x="209" y="179"/>
                    </a:cxn>
                    <a:cxn ang="0">
                      <a:pos x="216" y="186"/>
                    </a:cxn>
                    <a:cxn ang="0">
                      <a:pos x="233" y="174"/>
                    </a:cxn>
                    <a:cxn ang="0">
                      <a:pos x="231" y="163"/>
                    </a:cxn>
                    <a:cxn ang="0">
                      <a:pos x="207" y="153"/>
                    </a:cxn>
                    <a:cxn ang="0">
                      <a:pos x="202" y="132"/>
                    </a:cxn>
                    <a:cxn ang="0">
                      <a:pos x="179" y="100"/>
                    </a:cxn>
                    <a:cxn ang="0">
                      <a:pos x="143" y="60"/>
                    </a:cxn>
                  </a:cxnLst>
                  <a:rect l="0" t="0" r="r" b="b"/>
                  <a:pathLst>
                    <a:path w="236" h="221">
                      <a:moveTo>
                        <a:pt x="141" y="55"/>
                      </a:moveTo>
                      <a:lnTo>
                        <a:pt x="132" y="3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20" y="24"/>
                      </a:lnTo>
                      <a:lnTo>
                        <a:pt x="118" y="18"/>
                      </a:lnTo>
                      <a:lnTo>
                        <a:pt x="108" y="14"/>
                      </a:lnTo>
                      <a:lnTo>
                        <a:pt x="104" y="4"/>
                      </a:lnTo>
                      <a:lnTo>
                        <a:pt x="96" y="0"/>
                      </a:lnTo>
                      <a:lnTo>
                        <a:pt x="86" y="0"/>
                      </a:lnTo>
                      <a:lnTo>
                        <a:pt x="84" y="11"/>
                      </a:lnTo>
                      <a:lnTo>
                        <a:pt x="73" y="20"/>
                      </a:lnTo>
                      <a:lnTo>
                        <a:pt x="65" y="44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66" y="51"/>
                      </a:lnTo>
                      <a:lnTo>
                        <a:pt x="56" y="51"/>
                      </a:lnTo>
                      <a:lnTo>
                        <a:pt x="53" y="57"/>
                      </a:lnTo>
                      <a:lnTo>
                        <a:pt x="54" y="62"/>
                      </a:lnTo>
                      <a:lnTo>
                        <a:pt x="53" y="73"/>
                      </a:lnTo>
                      <a:lnTo>
                        <a:pt x="57" y="90"/>
                      </a:lnTo>
                      <a:lnTo>
                        <a:pt x="50" y="98"/>
                      </a:lnTo>
                      <a:lnTo>
                        <a:pt x="48" y="108"/>
                      </a:lnTo>
                      <a:lnTo>
                        <a:pt x="40" y="109"/>
                      </a:lnTo>
                      <a:lnTo>
                        <a:pt x="24" y="117"/>
                      </a:lnTo>
                      <a:lnTo>
                        <a:pt x="11" y="119"/>
                      </a:lnTo>
                      <a:lnTo>
                        <a:pt x="2" y="125"/>
                      </a:lnTo>
                      <a:lnTo>
                        <a:pt x="0" y="136"/>
                      </a:lnTo>
                      <a:lnTo>
                        <a:pt x="0" y="152"/>
                      </a:lnTo>
                      <a:lnTo>
                        <a:pt x="10" y="163"/>
                      </a:lnTo>
                      <a:lnTo>
                        <a:pt x="21" y="168"/>
                      </a:lnTo>
                      <a:lnTo>
                        <a:pt x="21" y="158"/>
                      </a:lnTo>
                      <a:lnTo>
                        <a:pt x="24" y="153"/>
                      </a:lnTo>
                      <a:lnTo>
                        <a:pt x="32" y="152"/>
                      </a:lnTo>
                      <a:lnTo>
                        <a:pt x="41" y="158"/>
                      </a:lnTo>
                      <a:lnTo>
                        <a:pt x="44" y="167"/>
                      </a:lnTo>
                      <a:lnTo>
                        <a:pt x="51" y="170"/>
                      </a:lnTo>
                      <a:lnTo>
                        <a:pt x="55" y="175"/>
                      </a:lnTo>
                      <a:lnTo>
                        <a:pt x="60" y="172"/>
                      </a:lnTo>
                      <a:lnTo>
                        <a:pt x="62" y="165"/>
                      </a:lnTo>
                      <a:lnTo>
                        <a:pt x="71" y="172"/>
                      </a:lnTo>
                      <a:lnTo>
                        <a:pt x="71" y="180"/>
                      </a:lnTo>
                      <a:lnTo>
                        <a:pt x="77" y="183"/>
                      </a:lnTo>
                      <a:lnTo>
                        <a:pt x="89" y="180"/>
                      </a:lnTo>
                      <a:lnTo>
                        <a:pt x="99" y="196"/>
                      </a:lnTo>
                      <a:lnTo>
                        <a:pt x="109" y="202"/>
                      </a:lnTo>
                      <a:lnTo>
                        <a:pt x="129" y="206"/>
                      </a:lnTo>
                      <a:lnTo>
                        <a:pt x="132" y="21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52" y="213"/>
                      </a:lnTo>
                      <a:lnTo>
                        <a:pt x="167" y="221"/>
                      </a:lnTo>
                      <a:lnTo>
                        <a:pt x="177" y="216"/>
                      </a:lnTo>
                      <a:lnTo>
                        <a:pt x="186" y="195"/>
                      </a:lnTo>
                      <a:lnTo>
                        <a:pt x="194" y="194"/>
                      </a:lnTo>
                      <a:lnTo>
                        <a:pt x="209" y="179"/>
                      </a:lnTo>
                      <a:lnTo>
                        <a:pt x="216" y="178"/>
                      </a:lnTo>
                      <a:lnTo>
                        <a:pt x="216" y="186"/>
                      </a:lnTo>
                      <a:lnTo>
                        <a:pt x="223" y="183"/>
                      </a:lnTo>
                      <a:lnTo>
                        <a:pt x="233" y="174"/>
                      </a:lnTo>
                      <a:lnTo>
                        <a:pt x="236" y="164"/>
                      </a:lnTo>
                      <a:lnTo>
                        <a:pt x="231" y="163"/>
                      </a:lnTo>
                      <a:lnTo>
                        <a:pt x="220" y="169"/>
                      </a:lnTo>
                      <a:lnTo>
                        <a:pt x="207" y="153"/>
                      </a:lnTo>
                      <a:lnTo>
                        <a:pt x="202" y="142"/>
                      </a:lnTo>
                      <a:lnTo>
                        <a:pt x="202" y="132"/>
                      </a:lnTo>
                      <a:lnTo>
                        <a:pt x="190" y="110"/>
                      </a:lnTo>
                      <a:lnTo>
                        <a:pt x="179" y="100"/>
                      </a:lnTo>
                      <a:lnTo>
                        <a:pt x="174" y="89"/>
                      </a:lnTo>
                      <a:lnTo>
                        <a:pt x="143" y="60"/>
                      </a:lnTo>
                      <a:lnTo>
                        <a:pt x="141" y="5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0" name="Freeform 738"/>
                <p:cNvSpPr>
                  <a:spLocks noChangeAspect="1"/>
                </p:cNvSpPr>
                <p:nvPr/>
              </p:nvSpPr>
              <p:spPr bwMode="gray">
                <a:xfrm>
                  <a:off x="1375" y="1310"/>
                  <a:ext cx="117" cy="130"/>
                </a:xfrm>
                <a:custGeom>
                  <a:avLst/>
                  <a:gdLst/>
                  <a:ahLst/>
                  <a:cxnLst>
                    <a:cxn ang="0">
                      <a:pos x="109" y="137"/>
                    </a:cxn>
                    <a:cxn ang="0">
                      <a:pos x="97" y="189"/>
                    </a:cxn>
                    <a:cxn ang="0">
                      <a:pos x="84" y="213"/>
                    </a:cxn>
                    <a:cxn ang="0">
                      <a:pos x="72" y="242"/>
                    </a:cxn>
                    <a:cxn ang="0">
                      <a:pos x="66" y="272"/>
                    </a:cxn>
                    <a:cxn ang="0">
                      <a:pos x="55" y="288"/>
                    </a:cxn>
                    <a:cxn ang="0">
                      <a:pos x="66" y="305"/>
                    </a:cxn>
                    <a:cxn ang="0">
                      <a:pos x="72" y="321"/>
                    </a:cxn>
                    <a:cxn ang="0">
                      <a:pos x="41" y="333"/>
                    </a:cxn>
                    <a:cxn ang="0">
                      <a:pos x="46" y="358"/>
                    </a:cxn>
                    <a:cxn ang="0">
                      <a:pos x="44" y="380"/>
                    </a:cxn>
                    <a:cxn ang="0">
                      <a:pos x="44" y="391"/>
                    </a:cxn>
                    <a:cxn ang="0">
                      <a:pos x="40" y="409"/>
                    </a:cxn>
                    <a:cxn ang="0">
                      <a:pos x="27" y="430"/>
                    </a:cxn>
                    <a:cxn ang="0">
                      <a:pos x="30" y="449"/>
                    </a:cxn>
                    <a:cxn ang="0">
                      <a:pos x="18" y="465"/>
                    </a:cxn>
                    <a:cxn ang="0">
                      <a:pos x="11" y="479"/>
                    </a:cxn>
                    <a:cxn ang="0">
                      <a:pos x="0" y="500"/>
                    </a:cxn>
                    <a:cxn ang="0">
                      <a:pos x="49" y="504"/>
                    </a:cxn>
                    <a:cxn ang="0">
                      <a:pos x="41" y="511"/>
                    </a:cxn>
                    <a:cxn ang="0">
                      <a:pos x="66" y="519"/>
                    </a:cxn>
                    <a:cxn ang="0">
                      <a:pos x="99" y="541"/>
                    </a:cxn>
                    <a:cxn ang="0">
                      <a:pos x="124" y="585"/>
                    </a:cxn>
                    <a:cxn ang="0">
                      <a:pos x="163" y="650"/>
                    </a:cxn>
                    <a:cxn ang="0">
                      <a:pos x="215" y="603"/>
                    </a:cxn>
                    <a:cxn ang="0">
                      <a:pos x="238" y="587"/>
                    </a:cxn>
                    <a:cxn ang="0">
                      <a:pos x="249" y="601"/>
                    </a:cxn>
                    <a:cxn ang="0">
                      <a:pos x="264" y="581"/>
                    </a:cxn>
                    <a:cxn ang="0">
                      <a:pos x="279" y="587"/>
                    </a:cxn>
                    <a:cxn ang="0">
                      <a:pos x="298" y="549"/>
                    </a:cxn>
                    <a:cxn ang="0">
                      <a:pos x="299" y="511"/>
                    </a:cxn>
                    <a:cxn ang="0">
                      <a:pos x="313" y="461"/>
                    </a:cxn>
                    <a:cxn ang="0">
                      <a:pos x="328" y="455"/>
                    </a:cxn>
                    <a:cxn ang="0">
                      <a:pos x="362" y="433"/>
                    </a:cxn>
                    <a:cxn ang="0">
                      <a:pos x="371" y="381"/>
                    </a:cxn>
                    <a:cxn ang="0">
                      <a:pos x="406" y="357"/>
                    </a:cxn>
                    <a:cxn ang="0">
                      <a:pos x="462" y="309"/>
                    </a:cxn>
                    <a:cxn ang="0">
                      <a:pos x="514" y="267"/>
                    </a:cxn>
                    <a:cxn ang="0">
                      <a:pos x="581" y="203"/>
                    </a:cxn>
                    <a:cxn ang="0">
                      <a:pos x="552" y="176"/>
                    </a:cxn>
                    <a:cxn ang="0">
                      <a:pos x="506" y="119"/>
                    </a:cxn>
                    <a:cxn ang="0">
                      <a:pos x="462" y="69"/>
                    </a:cxn>
                    <a:cxn ang="0">
                      <a:pos x="385" y="78"/>
                    </a:cxn>
                    <a:cxn ang="0">
                      <a:pos x="384" y="105"/>
                    </a:cxn>
                    <a:cxn ang="0">
                      <a:pos x="368" y="108"/>
                    </a:cxn>
                    <a:cxn ang="0">
                      <a:pos x="373" y="78"/>
                    </a:cxn>
                    <a:cxn ang="0">
                      <a:pos x="352" y="86"/>
                    </a:cxn>
                    <a:cxn ang="0">
                      <a:pos x="338" y="102"/>
                    </a:cxn>
                    <a:cxn ang="0">
                      <a:pos x="304" y="52"/>
                    </a:cxn>
                    <a:cxn ang="0">
                      <a:pos x="276" y="13"/>
                    </a:cxn>
                    <a:cxn ang="0">
                      <a:pos x="224" y="14"/>
                    </a:cxn>
                    <a:cxn ang="0">
                      <a:pos x="157" y="19"/>
                    </a:cxn>
                    <a:cxn ang="0">
                      <a:pos x="158" y="46"/>
                    </a:cxn>
                    <a:cxn ang="0">
                      <a:pos x="150" y="21"/>
                    </a:cxn>
                    <a:cxn ang="0">
                      <a:pos x="139" y="27"/>
                    </a:cxn>
                    <a:cxn ang="0">
                      <a:pos x="120" y="27"/>
                    </a:cxn>
                    <a:cxn ang="0">
                      <a:pos x="99" y="31"/>
                    </a:cxn>
                    <a:cxn ang="0">
                      <a:pos x="75" y="42"/>
                    </a:cxn>
                    <a:cxn ang="0">
                      <a:pos x="84" y="78"/>
                    </a:cxn>
                  </a:cxnLst>
                  <a:rect l="0" t="0" r="r" b="b"/>
                  <a:pathLst>
                    <a:path w="582" h="653">
                      <a:moveTo>
                        <a:pt x="93" y="117"/>
                      </a:moveTo>
                      <a:lnTo>
                        <a:pt x="100" y="129"/>
                      </a:lnTo>
                      <a:lnTo>
                        <a:pt x="109" y="137"/>
                      </a:lnTo>
                      <a:lnTo>
                        <a:pt x="113" y="148"/>
                      </a:lnTo>
                      <a:lnTo>
                        <a:pt x="105" y="161"/>
                      </a:lnTo>
                      <a:lnTo>
                        <a:pt x="97" y="189"/>
                      </a:lnTo>
                      <a:lnTo>
                        <a:pt x="93" y="198"/>
                      </a:lnTo>
                      <a:lnTo>
                        <a:pt x="84" y="208"/>
                      </a:lnTo>
                      <a:lnTo>
                        <a:pt x="84" y="213"/>
                      </a:lnTo>
                      <a:lnTo>
                        <a:pt x="81" y="225"/>
                      </a:lnTo>
                      <a:lnTo>
                        <a:pt x="76" y="229"/>
                      </a:lnTo>
                      <a:lnTo>
                        <a:pt x="72" y="242"/>
                      </a:lnTo>
                      <a:lnTo>
                        <a:pt x="72" y="251"/>
                      </a:lnTo>
                      <a:lnTo>
                        <a:pt x="65" y="263"/>
                      </a:lnTo>
                      <a:lnTo>
                        <a:pt x="66" y="272"/>
                      </a:lnTo>
                      <a:lnTo>
                        <a:pt x="64" y="275"/>
                      </a:lnTo>
                      <a:lnTo>
                        <a:pt x="60" y="284"/>
                      </a:lnTo>
                      <a:lnTo>
                        <a:pt x="55" y="288"/>
                      </a:lnTo>
                      <a:lnTo>
                        <a:pt x="57" y="299"/>
                      </a:lnTo>
                      <a:lnTo>
                        <a:pt x="64" y="298"/>
                      </a:lnTo>
                      <a:lnTo>
                        <a:pt x="66" y="305"/>
                      </a:lnTo>
                      <a:lnTo>
                        <a:pt x="72" y="309"/>
                      </a:lnTo>
                      <a:lnTo>
                        <a:pt x="73" y="315"/>
                      </a:lnTo>
                      <a:lnTo>
                        <a:pt x="72" y="321"/>
                      </a:lnTo>
                      <a:lnTo>
                        <a:pt x="51" y="331"/>
                      </a:lnTo>
                      <a:lnTo>
                        <a:pt x="43" y="327"/>
                      </a:lnTo>
                      <a:lnTo>
                        <a:pt x="41" y="333"/>
                      </a:lnTo>
                      <a:lnTo>
                        <a:pt x="44" y="342"/>
                      </a:lnTo>
                      <a:lnTo>
                        <a:pt x="46" y="345"/>
                      </a:lnTo>
                      <a:lnTo>
                        <a:pt x="46" y="358"/>
                      </a:lnTo>
                      <a:lnTo>
                        <a:pt x="48" y="359"/>
                      </a:lnTo>
                      <a:lnTo>
                        <a:pt x="48" y="366"/>
                      </a:lnTo>
                      <a:lnTo>
                        <a:pt x="44" y="380"/>
                      </a:lnTo>
                      <a:lnTo>
                        <a:pt x="49" y="377"/>
                      </a:lnTo>
                      <a:lnTo>
                        <a:pt x="50" y="387"/>
                      </a:lnTo>
                      <a:lnTo>
                        <a:pt x="44" y="391"/>
                      </a:lnTo>
                      <a:lnTo>
                        <a:pt x="38" y="400"/>
                      </a:lnTo>
                      <a:lnTo>
                        <a:pt x="45" y="404"/>
                      </a:lnTo>
                      <a:lnTo>
                        <a:pt x="40" y="409"/>
                      </a:lnTo>
                      <a:lnTo>
                        <a:pt x="33" y="406"/>
                      </a:lnTo>
                      <a:lnTo>
                        <a:pt x="27" y="418"/>
                      </a:lnTo>
                      <a:lnTo>
                        <a:pt x="27" y="430"/>
                      </a:lnTo>
                      <a:lnTo>
                        <a:pt x="21" y="435"/>
                      </a:lnTo>
                      <a:lnTo>
                        <a:pt x="22" y="441"/>
                      </a:lnTo>
                      <a:lnTo>
                        <a:pt x="30" y="449"/>
                      </a:lnTo>
                      <a:lnTo>
                        <a:pt x="12" y="455"/>
                      </a:lnTo>
                      <a:lnTo>
                        <a:pt x="17" y="457"/>
                      </a:lnTo>
                      <a:lnTo>
                        <a:pt x="18" y="465"/>
                      </a:lnTo>
                      <a:lnTo>
                        <a:pt x="13" y="463"/>
                      </a:lnTo>
                      <a:lnTo>
                        <a:pt x="10" y="471"/>
                      </a:lnTo>
                      <a:lnTo>
                        <a:pt x="11" y="479"/>
                      </a:lnTo>
                      <a:lnTo>
                        <a:pt x="16" y="482"/>
                      </a:lnTo>
                      <a:lnTo>
                        <a:pt x="8" y="499"/>
                      </a:lnTo>
                      <a:lnTo>
                        <a:pt x="0" y="500"/>
                      </a:lnTo>
                      <a:lnTo>
                        <a:pt x="3" y="509"/>
                      </a:lnTo>
                      <a:lnTo>
                        <a:pt x="30" y="499"/>
                      </a:lnTo>
                      <a:lnTo>
                        <a:pt x="49" y="504"/>
                      </a:lnTo>
                      <a:lnTo>
                        <a:pt x="51" y="509"/>
                      </a:lnTo>
                      <a:lnTo>
                        <a:pt x="41" y="505"/>
                      </a:lnTo>
                      <a:lnTo>
                        <a:pt x="41" y="511"/>
                      </a:lnTo>
                      <a:lnTo>
                        <a:pt x="60" y="522"/>
                      </a:lnTo>
                      <a:lnTo>
                        <a:pt x="66" y="530"/>
                      </a:lnTo>
                      <a:lnTo>
                        <a:pt x="66" y="519"/>
                      </a:lnTo>
                      <a:lnTo>
                        <a:pt x="75" y="520"/>
                      </a:lnTo>
                      <a:lnTo>
                        <a:pt x="75" y="531"/>
                      </a:lnTo>
                      <a:lnTo>
                        <a:pt x="99" y="541"/>
                      </a:lnTo>
                      <a:lnTo>
                        <a:pt x="113" y="560"/>
                      </a:lnTo>
                      <a:lnTo>
                        <a:pt x="116" y="575"/>
                      </a:lnTo>
                      <a:lnTo>
                        <a:pt x="124" y="585"/>
                      </a:lnTo>
                      <a:lnTo>
                        <a:pt x="139" y="632"/>
                      </a:lnTo>
                      <a:lnTo>
                        <a:pt x="151" y="653"/>
                      </a:lnTo>
                      <a:lnTo>
                        <a:pt x="163" y="650"/>
                      </a:lnTo>
                      <a:lnTo>
                        <a:pt x="180" y="628"/>
                      </a:lnTo>
                      <a:lnTo>
                        <a:pt x="194" y="624"/>
                      </a:lnTo>
                      <a:lnTo>
                        <a:pt x="215" y="603"/>
                      </a:lnTo>
                      <a:lnTo>
                        <a:pt x="223" y="592"/>
                      </a:lnTo>
                      <a:lnTo>
                        <a:pt x="229" y="580"/>
                      </a:lnTo>
                      <a:lnTo>
                        <a:pt x="238" y="587"/>
                      </a:lnTo>
                      <a:lnTo>
                        <a:pt x="239" y="592"/>
                      </a:lnTo>
                      <a:lnTo>
                        <a:pt x="238" y="600"/>
                      </a:lnTo>
                      <a:lnTo>
                        <a:pt x="249" y="601"/>
                      </a:lnTo>
                      <a:lnTo>
                        <a:pt x="259" y="600"/>
                      </a:lnTo>
                      <a:lnTo>
                        <a:pt x="263" y="591"/>
                      </a:lnTo>
                      <a:lnTo>
                        <a:pt x="264" y="581"/>
                      </a:lnTo>
                      <a:lnTo>
                        <a:pt x="269" y="590"/>
                      </a:lnTo>
                      <a:lnTo>
                        <a:pt x="272" y="591"/>
                      </a:lnTo>
                      <a:lnTo>
                        <a:pt x="279" y="587"/>
                      </a:lnTo>
                      <a:lnTo>
                        <a:pt x="291" y="575"/>
                      </a:lnTo>
                      <a:lnTo>
                        <a:pt x="298" y="562"/>
                      </a:lnTo>
                      <a:lnTo>
                        <a:pt x="298" y="549"/>
                      </a:lnTo>
                      <a:lnTo>
                        <a:pt x="301" y="542"/>
                      </a:lnTo>
                      <a:lnTo>
                        <a:pt x="298" y="537"/>
                      </a:lnTo>
                      <a:lnTo>
                        <a:pt x="299" y="511"/>
                      </a:lnTo>
                      <a:lnTo>
                        <a:pt x="297" y="501"/>
                      </a:lnTo>
                      <a:lnTo>
                        <a:pt x="310" y="474"/>
                      </a:lnTo>
                      <a:lnTo>
                        <a:pt x="313" y="461"/>
                      </a:lnTo>
                      <a:lnTo>
                        <a:pt x="314" y="449"/>
                      </a:lnTo>
                      <a:lnTo>
                        <a:pt x="317" y="446"/>
                      </a:lnTo>
                      <a:lnTo>
                        <a:pt x="328" y="455"/>
                      </a:lnTo>
                      <a:lnTo>
                        <a:pt x="336" y="446"/>
                      </a:lnTo>
                      <a:lnTo>
                        <a:pt x="346" y="444"/>
                      </a:lnTo>
                      <a:lnTo>
                        <a:pt x="362" y="433"/>
                      </a:lnTo>
                      <a:lnTo>
                        <a:pt x="366" y="412"/>
                      </a:lnTo>
                      <a:lnTo>
                        <a:pt x="371" y="395"/>
                      </a:lnTo>
                      <a:lnTo>
                        <a:pt x="371" y="381"/>
                      </a:lnTo>
                      <a:lnTo>
                        <a:pt x="379" y="370"/>
                      </a:lnTo>
                      <a:lnTo>
                        <a:pt x="392" y="361"/>
                      </a:lnTo>
                      <a:lnTo>
                        <a:pt x="406" y="357"/>
                      </a:lnTo>
                      <a:lnTo>
                        <a:pt x="416" y="343"/>
                      </a:lnTo>
                      <a:lnTo>
                        <a:pt x="438" y="330"/>
                      </a:lnTo>
                      <a:lnTo>
                        <a:pt x="462" y="309"/>
                      </a:lnTo>
                      <a:lnTo>
                        <a:pt x="474" y="304"/>
                      </a:lnTo>
                      <a:lnTo>
                        <a:pt x="481" y="294"/>
                      </a:lnTo>
                      <a:lnTo>
                        <a:pt x="514" y="267"/>
                      </a:lnTo>
                      <a:lnTo>
                        <a:pt x="550" y="251"/>
                      </a:lnTo>
                      <a:lnTo>
                        <a:pt x="582" y="224"/>
                      </a:lnTo>
                      <a:lnTo>
                        <a:pt x="581" y="203"/>
                      </a:lnTo>
                      <a:lnTo>
                        <a:pt x="573" y="198"/>
                      </a:lnTo>
                      <a:lnTo>
                        <a:pt x="561" y="180"/>
                      </a:lnTo>
                      <a:lnTo>
                        <a:pt x="552" y="176"/>
                      </a:lnTo>
                      <a:lnTo>
                        <a:pt x="535" y="150"/>
                      </a:lnTo>
                      <a:lnTo>
                        <a:pt x="512" y="129"/>
                      </a:lnTo>
                      <a:lnTo>
                        <a:pt x="506" y="119"/>
                      </a:lnTo>
                      <a:lnTo>
                        <a:pt x="487" y="95"/>
                      </a:lnTo>
                      <a:lnTo>
                        <a:pt x="478" y="89"/>
                      </a:lnTo>
                      <a:lnTo>
                        <a:pt x="462" y="69"/>
                      </a:lnTo>
                      <a:lnTo>
                        <a:pt x="420" y="59"/>
                      </a:lnTo>
                      <a:lnTo>
                        <a:pt x="390" y="73"/>
                      </a:lnTo>
                      <a:lnTo>
                        <a:pt x="385" y="78"/>
                      </a:lnTo>
                      <a:lnTo>
                        <a:pt x="382" y="86"/>
                      </a:lnTo>
                      <a:lnTo>
                        <a:pt x="389" y="96"/>
                      </a:lnTo>
                      <a:lnTo>
                        <a:pt x="384" y="105"/>
                      </a:lnTo>
                      <a:lnTo>
                        <a:pt x="382" y="115"/>
                      </a:lnTo>
                      <a:lnTo>
                        <a:pt x="371" y="121"/>
                      </a:lnTo>
                      <a:lnTo>
                        <a:pt x="368" y="108"/>
                      </a:lnTo>
                      <a:lnTo>
                        <a:pt x="374" y="101"/>
                      </a:lnTo>
                      <a:lnTo>
                        <a:pt x="374" y="85"/>
                      </a:lnTo>
                      <a:lnTo>
                        <a:pt x="373" y="78"/>
                      </a:lnTo>
                      <a:lnTo>
                        <a:pt x="358" y="75"/>
                      </a:lnTo>
                      <a:lnTo>
                        <a:pt x="352" y="81"/>
                      </a:lnTo>
                      <a:lnTo>
                        <a:pt x="352" y="86"/>
                      </a:lnTo>
                      <a:lnTo>
                        <a:pt x="345" y="92"/>
                      </a:lnTo>
                      <a:lnTo>
                        <a:pt x="340" y="111"/>
                      </a:lnTo>
                      <a:lnTo>
                        <a:pt x="338" y="102"/>
                      </a:lnTo>
                      <a:lnTo>
                        <a:pt x="336" y="90"/>
                      </a:lnTo>
                      <a:lnTo>
                        <a:pt x="345" y="76"/>
                      </a:lnTo>
                      <a:lnTo>
                        <a:pt x="304" y="52"/>
                      </a:lnTo>
                      <a:lnTo>
                        <a:pt x="291" y="33"/>
                      </a:lnTo>
                      <a:lnTo>
                        <a:pt x="279" y="24"/>
                      </a:lnTo>
                      <a:lnTo>
                        <a:pt x="276" y="13"/>
                      </a:lnTo>
                      <a:lnTo>
                        <a:pt x="244" y="0"/>
                      </a:lnTo>
                      <a:lnTo>
                        <a:pt x="231" y="3"/>
                      </a:lnTo>
                      <a:lnTo>
                        <a:pt x="224" y="14"/>
                      </a:lnTo>
                      <a:lnTo>
                        <a:pt x="213" y="9"/>
                      </a:lnTo>
                      <a:lnTo>
                        <a:pt x="197" y="16"/>
                      </a:lnTo>
                      <a:lnTo>
                        <a:pt x="157" y="19"/>
                      </a:lnTo>
                      <a:lnTo>
                        <a:pt x="156" y="24"/>
                      </a:lnTo>
                      <a:lnTo>
                        <a:pt x="158" y="36"/>
                      </a:lnTo>
                      <a:lnTo>
                        <a:pt x="158" y="46"/>
                      </a:lnTo>
                      <a:lnTo>
                        <a:pt x="154" y="36"/>
                      </a:lnTo>
                      <a:lnTo>
                        <a:pt x="151" y="31"/>
                      </a:lnTo>
                      <a:lnTo>
                        <a:pt x="150" y="21"/>
                      </a:lnTo>
                      <a:lnTo>
                        <a:pt x="146" y="19"/>
                      </a:lnTo>
                      <a:lnTo>
                        <a:pt x="141" y="29"/>
                      </a:lnTo>
                      <a:lnTo>
                        <a:pt x="139" y="27"/>
                      </a:lnTo>
                      <a:lnTo>
                        <a:pt x="136" y="20"/>
                      </a:lnTo>
                      <a:lnTo>
                        <a:pt x="120" y="24"/>
                      </a:lnTo>
                      <a:lnTo>
                        <a:pt x="120" y="27"/>
                      </a:lnTo>
                      <a:lnTo>
                        <a:pt x="105" y="24"/>
                      </a:lnTo>
                      <a:lnTo>
                        <a:pt x="99" y="25"/>
                      </a:lnTo>
                      <a:lnTo>
                        <a:pt x="99" y="31"/>
                      </a:lnTo>
                      <a:lnTo>
                        <a:pt x="83" y="33"/>
                      </a:lnTo>
                      <a:lnTo>
                        <a:pt x="70" y="40"/>
                      </a:lnTo>
                      <a:lnTo>
                        <a:pt x="75" y="42"/>
                      </a:lnTo>
                      <a:lnTo>
                        <a:pt x="80" y="63"/>
                      </a:lnTo>
                      <a:lnTo>
                        <a:pt x="93" y="73"/>
                      </a:lnTo>
                      <a:lnTo>
                        <a:pt x="84" y="78"/>
                      </a:lnTo>
                      <a:lnTo>
                        <a:pt x="83" y="89"/>
                      </a:lnTo>
                      <a:lnTo>
                        <a:pt x="93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1" name="Freeform 739"/>
                <p:cNvSpPr>
                  <a:spLocks noChangeAspect="1"/>
                </p:cNvSpPr>
                <p:nvPr/>
              </p:nvSpPr>
              <p:spPr bwMode="gray">
                <a:xfrm>
                  <a:off x="1451" y="1359"/>
                  <a:ext cx="200" cy="164"/>
                </a:xfrm>
                <a:custGeom>
                  <a:avLst/>
                  <a:gdLst/>
                  <a:ahLst/>
                  <a:cxnLst>
                    <a:cxn ang="0">
                      <a:pos x="126" y="657"/>
                    </a:cxn>
                    <a:cxn ang="0">
                      <a:pos x="169" y="549"/>
                    </a:cxn>
                    <a:cxn ang="0">
                      <a:pos x="358" y="544"/>
                    </a:cxn>
                    <a:cxn ang="0">
                      <a:pos x="368" y="506"/>
                    </a:cxn>
                    <a:cxn ang="0">
                      <a:pos x="282" y="473"/>
                    </a:cxn>
                    <a:cxn ang="0">
                      <a:pos x="101" y="478"/>
                    </a:cxn>
                    <a:cxn ang="0">
                      <a:pos x="62" y="396"/>
                    </a:cxn>
                    <a:cxn ang="0">
                      <a:pos x="178" y="361"/>
                    </a:cxn>
                    <a:cxn ang="0">
                      <a:pos x="133" y="340"/>
                    </a:cxn>
                    <a:cxn ang="0">
                      <a:pos x="79" y="345"/>
                    </a:cxn>
                    <a:cxn ang="0">
                      <a:pos x="47" y="338"/>
                    </a:cxn>
                    <a:cxn ang="0">
                      <a:pos x="29" y="309"/>
                    </a:cxn>
                    <a:cxn ang="0">
                      <a:pos x="52" y="209"/>
                    </a:cxn>
                    <a:cxn ang="0">
                      <a:pos x="46" y="135"/>
                    </a:cxn>
                    <a:cxn ang="0">
                      <a:pos x="239" y="0"/>
                    </a:cxn>
                    <a:cxn ang="0">
                      <a:pos x="272" y="94"/>
                    </a:cxn>
                    <a:cxn ang="0">
                      <a:pos x="244" y="146"/>
                    </a:cxn>
                    <a:cxn ang="0">
                      <a:pos x="300" y="81"/>
                    </a:cxn>
                    <a:cxn ang="0">
                      <a:pos x="406" y="106"/>
                    </a:cxn>
                    <a:cxn ang="0">
                      <a:pos x="415" y="173"/>
                    </a:cxn>
                    <a:cxn ang="0">
                      <a:pos x="446" y="157"/>
                    </a:cxn>
                    <a:cxn ang="0">
                      <a:pos x="486" y="144"/>
                    </a:cxn>
                    <a:cxn ang="0">
                      <a:pos x="503" y="123"/>
                    </a:cxn>
                    <a:cxn ang="0">
                      <a:pos x="504" y="76"/>
                    </a:cxn>
                    <a:cxn ang="0">
                      <a:pos x="546" y="121"/>
                    </a:cxn>
                    <a:cxn ang="0">
                      <a:pos x="570" y="205"/>
                    </a:cxn>
                    <a:cxn ang="0">
                      <a:pos x="606" y="310"/>
                    </a:cxn>
                    <a:cxn ang="0">
                      <a:pos x="627" y="247"/>
                    </a:cxn>
                    <a:cxn ang="0">
                      <a:pos x="617" y="166"/>
                    </a:cxn>
                    <a:cxn ang="0">
                      <a:pos x="600" y="49"/>
                    </a:cxn>
                    <a:cxn ang="0">
                      <a:pos x="602" y="8"/>
                    </a:cxn>
                    <a:cxn ang="0">
                      <a:pos x="669" y="31"/>
                    </a:cxn>
                    <a:cxn ang="0">
                      <a:pos x="691" y="44"/>
                    </a:cxn>
                    <a:cxn ang="0">
                      <a:pos x="751" y="110"/>
                    </a:cxn>
                    <a:cxn ang="0">
                      <a:pos x="766" y="200"/>
                    </a:cxn>
                    <a:cxn ang="0">
                      <a:pos x="805" y="336"/>
                    </a:cxn>
                    <a:cxn ang="0">
                      <a:pos x="815" y="428"/>
                    </a:cxn>
                    <a:cxn ang="0">
                      <a:pos x="881" y="478"/>
                    </a:cxn>
                    <a:cxn ang="0">
                      <a:pos x="963" y="543"/>
                    </a:cxn>
                    <a:cxn ang="0">
                      <a:pos x="999" y="584"/>
                    </a:cxn>
                    <a:cxn ang="0">
                      <a:pos x="961" y="616"/>
                    </a:cxn>
                    <a:cxn ang="0">
                      <a:pos x="934" y="597"/>
                    </a:cxn>
                    <a:cxn ang="0">
                      <a:pos x="906" y="632"/>
                    </a:cxn>
                    <a:cxn ang="0">
                      <a:pos x="880" y="677"/>
                    </a:cxn>
                    <a:cxn ang="0">
                      <a:pos x="940" y="671"/>
                    </a:cxn>
                    <a:cxn ang="0">
                      <a:pos x="933" y="711"/>
                    </a:cxn>
                    <a:cxn ang="0">
                      <a:pos x="949" y="734"/>
                    </a:cxn>
                    <a:cxn ang="0">
                      <a:pos x="893" y="767"/>
                    </a:cxn>
                    <a:cxn ang="0">
                      <a:pos x="809" y="749"/>
                    </a:cxn>
                    <a:cxn ang="0">
                      <a:pos x="758" y="724"/>
                    </a:cxn>
                    <a:cxn ang="0">
                      <a:pos x="697" y="677"/>
                    </a:cxn>
                    <a:cxn ang="0">
                      <a:pos x="655" y="718"/>
                    </a:cxn>
                    <a:cxn ang="0">
                      <a:pos x="521" y="796"/>
                    </a:cxn>
                    <a:cxn ang="0">
                      <a:pos x="425" y="805"/>
                    </a:cxn>
                    <a:cxn ang="0">
                      <a:pos x="320" y="819"/>
                    </a:cxn>
                    <a:cxn ang="0">
                      <a:pos x="300" y="732"/>
                    </a:cxn>
                    <a:cxn ang="0">
                      <a:pos x="230" y="698"/>
                    </a:cxn>
                  </a:cxnLst>
                  <a:rect l="0" t="0" r="r" b="b"/>
                  <a:pathLst>
                    <a:path w="999" h="819">
                      <a:moveTo>
                        <a:pt x="230" y="698"/>
                      </a:moveTo>
                      <a:lnTo>
                        <a:pt x="225" y="704"/>
                      </a:lnTo>
                      <a:lnTo>
                        <a:pt x="203" y="704"/>
                      </a:lnTo>
                      <a:lnTo>
                        <a:pt x="196" y="698"/>
                      </a:lnTo>
                      <a:lnTo>
                        <a:pt x="173" y="697"/>
                      </a:lnTo>
                      <a:lnTo>
                        <a:pt x="137" y="671"/>
                      </a:lnTo>
                      <a:lnTo>
                        <a:pt x="137" y="660"/>
                      </a:lnTo>
                      <a:lnTo>
                        <a:pt x="126" y="657"/>
                      </a:lnTo>
                      <a:lnTo>
                        <a:pt x="118" y="650"/>
                      </a:lnTo>
                      <a:lnTo>
                        <a:pt x="116" y="630"/>
                      </a:lnTo>
                      <a:lnTo>
                        <a:pt x="105" y="622"/>
                      </a:lnTo>
                      <a:lnTo>
                        <a:pt x="101" y="613"/>
                      </a:lnTo>
                      <a:lnTo>
                        <a:pt x="94" y="593"/>
                      </a:lnTo>
                      <a:lnTo>
                        <a:pt x="91" y="581"/>
                      </a:lnTo>
                      <a:lnTo>
                        <a:pt x="112" y="571"/>
                      </a:lnTo>
                      <a:lnTo>
                        <a:pt x="169" y="549"/>
                      </a:lnTo>
                      <a:lnTo>
                        <a:pt x="209" y="539"/>
                      </a:lnTo>
                      <a:lnTo>
                        <a:pt x="232" y="538"/>
                      </a:lnTo>
                      <a:lnTo>
                        <a:pt x="253" y="530"/>
                      </a:lnTo>
                      <a:lnTo>
                        <a:pt x="266" y="528"/>
                      </a:lnTo>
                      <a:lnTo>
                        <a:pt x="279" y="536"/>
                      </a:lnTo>
                      <a:lnTo>
                        <a:pt x="318" y="539"/>
                      </a:lnTo>
                      <a:lnTo>
                        <a:pt x="339" y="546"/>
                      </a:lnTo>
                      <a:lnTo>
                        <a:pt x="358" y="544"/>
                      </a:lnTo>
                      <a:lnTo>
                        <a:pt x="369" y="533"/>
                      </a:lnTo>
                      <a:lnTo>
                        <a:pt x="365" y="526"/>
                      </a:lnTo>
                      <a:lnTo>
                        <a:pt x="365" y="522"/>
                      </a:lnTo>
                      <a:lnTo>
                        <a:pt x="374" y="527"/>
                      </a:lnTo>
                      <a:lnTo>
                        <a:pt x="382" y="525"/>
                      </a:lnTo>
                      <a:lnTo>
                        <a:pt x="381" y="520"/>
                      </a:lnTo>
                      <a:lnTo>
                        <a:pt x="375" y="510"/>
                      </a:lnTo>
                      <a:lnTo>
                        <a:pt x="368" y="506"/>
                      </a:lnTo>
                      <a:lnTo>
                        <a:pt x="348" y="503"/>
                      </a:lnTo>
                      <a:lnTo>
                        <a:pt x="344" y="495"/>
                      </a:lnTo>
                      <a:lnTo>
                        <a:pt x="332" y="495"/>
                      </a:lnTo>
                      <a:lnTo>
                        <a:pt x="317" y="488"/>
                      </a:lnTo>
                      <a:lnTo>
                        <a:pt x="312" y="482"/>
                      </a:lnTo>
                      <a:lnTo>
                        <a:pt x="296" y="479"/>
                      </a:lnTo>
                      <a:lnTo>
                        <a:pt x="289" y="480"/>
                      </a:lnTo>
                      <a:lnTo>
                        <a:pt x="282" y="473"/>
                      </a:lnTo>
                      <a:lnTo>
                        <a:pt x="248" y="479"/>
                      </a:lnTo>
                      <a:lnTo>
                        <a:pt x="196" y="499"/>
                      </a:lnTo>
                      <a:lnTo>
                        <a:pt x="188" y="493"/>
                      </a:lnTo>
                      <a:lnTo>
                        <a:pt x="172" y="493"/>
                      </a:lnTo>
                      <a:lnTo>
                        <a:pt x="162" y="488"/>
                      </a:lnTo>
                      <a:lnTo>
                        <a:pt x="158" y="480"/>
                      </a:lnTo>
                      <a:lnTo>
                        <a:pt x="118" y="489"/>
                      </a:lnTo>
                      <a:lnTo>
                        <a:pt x="101" y="478"/>
                      </a:lnTo>
                      <a:lnTo>
                        <a:pt x="83" y="482"/>
                      </a:lnTo>
                      <a:lnTo>
                        <a:pt x="81" y="476"/>
                      </a:lnTo>
                      <a:lnTo>
                        <a:pt x="81" y="472"/>
                      </a:lnTo>
                      <a:lnTo>
                        <a:pt x="68" y="467"/>
                      </a:lnTo>
                      <a:lnTo>
                        <a:pt x="57" y="452"/>
                      </a:lnTo>
                      <a:lnTo>
                        <a:pt x="46" y="434"/>
                      </a:lnTo>
                      <a:lnTo>
                        <a:pt x="42" y="418"/>
                      </a:lnTo>
                      <a:lnTo>
                        <a:pt x="62" y="396"/>
                      </a:lnTo>
                      <a:lnTo>
                        <a:pt x="83" y="387"/>
                      </a:lnTo>
                      <a:lnTo>
                        <a:pt x="103" y="385"/>
                      </a:lnTo>
                      <a:lnTo>
                        <a:pt x="122" y="377"/>
                      </a:lnTo>
                      <a:lnTo>
                        <a:pt x="142" y="363"/>
                      </a:lnTo>
                      <a:lnTo>
                        <a:pt x="161" y="358"/>
                      </a:lnTo>
                      <a:lnTo>
                        <a:pt x="160" y="361"/>
                      </a:lnTo>
                      <a:lnTo>
                        <a:pt x="165" y="364"/>
                      </a:lnTo>
                      <a:lnTo>
                        <a:pt x="178" y="361"/>
                      </a:lnTo>
                      <a:lnTo>
                        <a:pt x="185" y="358"/>
                      </a:lnTo>
                      <a:lnTo>
                        <a:pt x="181" y="353"/>
                      </a:lnTo>
                      <a:lnTo>
                        <a:pt x="165" y="352"/>
                      </a:lnTo>
                      <a:lnTo>
                        <a:pt x="173" y="342"/>
                      </a:lnTo>
                      <a:lnTo>
                        <a:pt x="187" y="339"/>
                      </a:lnTo>
                      <a:lnTo>
                        <a:pt x="193" y="334"/>
                      </a:lnTo>
                      <a:lnTo>
                        <a:pt x="194" y="329"/>
                      </a:lnTo>
                      <a:lnTo>
                        <a:pt x="133" y="340"/>
                      </a:lnTo>
                      <a:lnTo>
                        <a:pt x="122" y="345"/>
                      </a:lnTo>
                      <a:lnTo>
                        <a:pt x="111" y="347"/>
                      </a:lnTo>
                      <a:lnTo>
                        <a:pt x="105" y="352"/>
                      </a:lnTo>
                      <a:lnTo>
                        <a:pt x="96" y="352"/>
                      </a:lnTo>
                      <a:lnTo>
                        <a:pt x="91" y="348"/>
                      </a:lnTo>
                      <a:lnTo>
                        <a:pt x="90" y="344"/>
                      </a:lnTo>
                      <a:lnTo>
                        <a:pt x="83" y="343"/>
                      </a:lnTo>
                      <a:lnTo>
                        <a:pt x="79" y="345"/>
                      </a:lnTo>
                      <a:lnTo>
                        <a:pt x="83" y="348"/>
                      </a:lnTo>
                      <a:lnTo>
                        <a:pt x="83" y="354"/>
                      </a:lnTo>
                      <a:lnTo>
                        <a:pt x="68" y="354"/>
                      </a:lnTo>
                      <a:lnTo>
                        <a:pt x="64" y="359"/>
                      </a:lnTo>
                      <a:lnTo>
                        <a:pt x="51" y="360"/>
                      </a:lnTo>
                      <a:lnTo>
                        <a:pt x="45" y="355"/>
                      </a:lnTo>
                      <a:lnTo>
                        <a:pt x="43" y="347"/>
                      </a:lnTo>
                      <a:lnTo>
                        <a:pt x="47" y="338"/>
                      </a:lnTo>
                      <a:lnTo>
                        <a:pt x="53" y="333"/>
                      </a:lnTo>
                      <a:lnTo>
                        <a:pt x="69" y="332"/>
                      </a:lnTo>
                      <a:lnTo>
                        <a:pt x="67" y="310"/>
                      </a:lnTo>
                      <a:lnTo>
                        <a:pt x="53" y="313"/>
                      </a:lnTo>
                      <a:lnTo>
                        <a:pt x="41" y="322"/>
                      </a:lnTo>
                      <a:lnTo>
                        <a:pt x="35" y="320"/>
                      </a:lnTo>
                      <a:lnTo>
                        <a:pt x="33" y="311"/>
                      </a:lnTo>
                      <a:lnTo>
                        <a:pt x="29" y="309"/>
                      </a:lnTo>
                      <a:lnTo>
                        <a:pt x="8" y="313"/>
                      </a:lnTo>
                      <a:lnTo>
                        <a:pt x="6" y="304"/>
                      </a:lnTo>
                      <a:lnTo>
                        <a:pt x="2" y="290"/>
                      </a:lnTo>
                      <a:lnTo>
                        <a:pt x="0" y="273"/>
                      </a:lnTo>
                      <a:lnTo>
                        <a:pt x="6" y="256"/>
                      </a:lnTo>
                      <a:lnTo>
                        <a:pt x="22" y="234"/>
                      </a:lnTo>
                      <a:lnTo>
                        <a:pt x="32" y="218"/>
                      </a:lnTo>
                      <a:lnTo>
                        <a:pt x="52" y="209"/>
                      </a:lnTo>
                      <a:lnTo>
                        <a:pt x="53" y="202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36" y="189"/>
                      </a:lnTo>
                      <a:lnTo>
                        <a:pt x="32" y="182"/>
                      </a:lnTo>
                      <a:lnTo>
                        <a:pt x="31" y="165"/>
                      </a:lnTo>
                      <a:lnTo>
                        <a:pt x="36" y="151"/>
                      </a:lnTo>
                      <a:lnTo>
                        <a:pt x="46" y="135"/>
                      </a:lnTo>
                      <a:lnTo>
                        <a:pt x="85" y="94"/>
                      </a:lnTo>
                      <a:lnTo>
                        <a:pt x="122" y="68"/>
                      </a:lnTo>
                      <a:lnTo>
                        <a:pt x="129" y="59"/>
                      </a:lnTo>
                      <a:lnTo>
                        <a:pt x="142" y="55"/>
                      </a:lnTo>
                      <a:lnTo>
                        <a:pt x="148" y="44"/>
                      </a:lnTo>
                      <a:lnTo>
                        <a:pt x="162" y="42"/>
                      </a:lnTo>
                      <a:lnTo>
                        <a:pt x="194" y="22"/>
                      </a:lnTo>
                      <a:lnTo>
                        <a:pt x="239" y="0"/>
                      </a:lnTo>
                      <a:lnTo>
                        <a:pt x="252" y="3"/>
                      </a:lnTo>
                      <a:lnTo>
                        <a:pt x="255" y="10"/>
                      </a:lnTo>
                      <a:lnTo>
                        <a:pt x="261" y="14"/>
                      </a:lnTo>
                      <a:lnTo>
                        <a:pt x="262" y="21"/>
                      </a:lnTo>
                      <a:lnTo>
                        <a:pt x="269" y="31"/>
                      </a:lnTo>
                      <a:lnTo>
                        <a:pt x="272" y="43"/>
                      </a:lnTo>
                      <a:lnTo>
                        <a:pt x="273" y="71"/>
                      </a:lnTo>
                      <a:lnTo>
                        <a:pt x="272" y="94"/>
                      </a:lnTo>
                      <a:lnTo>
                        <a:pt x="259" y="101"/>
                      </a:lnTo>
                      <a:lnTo>
                        <a:pt x="255" y="111"/>
                      </a:lnTo>
                      <a:lnTo>
                        <a:pt x="253" y="117"/>
                      </a:lnTo>
                      <a:lnTo>
                        <a:pt x="255" y="121"/>
                      </a:lnTo>
                      <a:lnTo>
                        <a:pt x="252" y="127"/>
                      </a:lnTo>
                      <a:lnTo>
                        <a:pt x="239" y="133"/>
                      </a:lnTo>
                      <a:lnTo>
                        <a:pt x="237" y="138"/>
                      </a:lnTo>
                      <a:lnTo>
                        <a:pt x="244" y="146"/>
                      </a:lnTo>
                      <a:lnTo>
                        <a:pt x="268" y="126"/>
                      </a:lnTo>
                      <a:lnTo>
                        <a:pt x="274" y="126"/>
                      </a:lnTo>
                      <a:lnTo>
                        <a:pt x="277" y="135"/>
                      </a:lnTo>
                      <a:lnTo>
                        <a:pt x="295" y="127"/>
                      </a:lnTo>
                      <a:lnTo>
                        <a:pt x="300" y="113"/>
                      </a:lnTo>
                      <a:lnTo>
                        <a:pt x="294" y="110"/>
                      </a:lnTo>
                      <a:lnTo>
                        <a:pt x="294" y="97"/>
                      </a:lnTo>
                      <a:lnTo>
                        <a:pt x="300" y="81"/>
                      </a:lnTo>
                      <a:lnTo>
                        <a:pt x="309" y="76"/>
                      </a:lnTo>
                      <a:lnTo>
                        <a:pt x="310" y="69"/>
                      </a:lnTo>
                      <a:lnTo>
                        <a:pt x="315" y="64"/>
                      </a:lnTo>
                      <a:lnTo>
                        <a:pt x="329" y="62"/>
                      </a:lnTo>
                      <a:lnTo>
                        <a:pt x="355" y="80"/>
                      </a:lnTo>
                      <a:lnTo>
                        <a:pt x="388" y="91"/>
                      </a:lnTo>
                      <a:lnTo>
                        <a:pt x="396" y="101"/>
                      </a:lnTo>
                      <a:lnTo>
                        <a:pt x="406" y="106"/>
                      </a:lnTo>
                      <a:lnTo>
                        <a:pt x="415" y="113"/>
                      </a:lnTo>
                      <a:lnTo>
                        <a:pt x="424" y="128"/>
                      </a:lnTo>
                      <a:lnTo>
                        <a:pt x="427" y="145"/>
                      </a:lnTo>
                      <a:lnTo>
                        <a:pt x="408" y="171"/>
                      </a:lnTo>
                      <a:lnTo>
                        <a:pt x="388" y="189"/>
                      </a:lnTo>
                      <a:lnTo>
                        <a:pt x="388" y="192"/>
                      </a:lnTo>
                      <a:lnTo>
                        <a:pt x="406" y="188"/>
                      </a:lnTo>
                      <a:lnTo>
                        <a:pt x="415" y="173"/>
                      </a:lnTo>
                      <a:lnTo>
                        <a:pt x="427" y="166"/>
                      </a:lnTo>
                      <a:lnTo>
                        <a:pt x="425" y="173"/>
                      </a:lnTo>
                      <a:lnTo>
                        <a:pt x="420" y="187"/>
                      </a:lnTo>
                      <a:lnTo>
                        <a:pt x="433" y="192"/>
                      </a:lnTo>
                      <a:lnTo>
                        <a:pt x="435" y="187"/>
                      </a:lnTo>
                      <a:lnTo>
                        <a:pt x="439" y="167"/>
                      </a:lnTo>
                      <a:lnTo>
                        <a:pt x="440" y="161"/>
                      </a:lnTo>
                      <a:lnTo>
                        <a:pt x="446" y="157"/>
                      </a:lnTo>
                      <a:lnTo>
                        <a:pt x="454" y="148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6" y="164"/>
                      </a:lnTo>
                      <a:lnTo>
                        <a:pt x="488" y="157"/>
                      </a:lnTo>
                      <a:lnTo>
                        <a:pt x="486" y="148"/>
                      </a:lnTo>
                      <a:lnTo>
                        <a:pt x="483" y="145"/>
                      </a:lnTo>
                      <a:lnTo>
                        <a:pt x="486" y="144"/>
                      </a:lnTo>
                      <a:lnTo>
                        <a:pt x="494" y="151"/>
                      </a:lnTo>
                      <a:lnTo>
                        <a:pt x="499" y="148"/>
                      </a:lnTo>
                      <a:lnTo>
                        <a:pt x="497" y="138"/>
                      </a:lnTo>
                      <a:lnTo>
                        <a:pt x="484" y="129"/>
                      </a:lnTo>
                      <a:lnTo>
                        <a:pt x="484" y="123"/>
                      </a:lnTo>
                      <a:lnTo>
                        <a:pt x="486" y="122"/>
                      </a:lnTo>
                      <a:lnTo>
                        <a:pt x="498" y="132"/>
                      </a:lnTo>
                      <a:lnTo>
                        <a:pt x="503" y="123"/>
                      </a:lnTo>
                      <a:lnTo>
                        <a:pt x="488" y="103"/>
                      </a:lnTo>
                      <a:lnTo>
                        <a:pt x="481" y="100"/>
                      </a:lnTo>
                      <a:lnTo>
                        <a:pt x="473" y="90"/>
                      </a:lnTo>
                      <a:lnTo>
                        <a:pt x="470" y="78"/>
                      </a:lnTo>
                      <a:lnTo>
                        <a:pt x="468" y="68"/>
                      </a:lnTo>
                      <a:lnTo>
                        <a:pt x="477" y="67"/>
                      </a:lnTo>
                      <a:lnTo>
                        <a:pt x="494" y="71"/>
                      </a:lnTo>
                      <a:lnTo>
                        <a:pt x="504" y="76"/>
                      </a:lnTo>
                      <a:lnTo>
                        <a:pt x="508" y="87"/>
                      </a:lnTo>
                      <a:lnTo>
                        <a:pt x="519" y="86"/>
                      </a:lnTo>
                      <a:lnTo>
                        <a:pt x="519" y="92"/>
                      </a:lnTo>
                      <a:lnTo>
                        <a:pt x="526" y="108"/>
                      </a:lnTo>
                      <a:lnTo>
                        <a:pt x="533" y="113"/>
                      </a:lnTo>
                      <a:lnTo>
                        <a:pt x="540" y="111"/>
                      </a:lnTo>
                      <a:lnTo>
                        <a:pt x="546" y="117"/>
                      </a:lnTo>
                      <a:lnTo>
                        <a:pt x="546" y="121"/>
                      </a:lnTo>
                      <a:lnTo>
                        <a:pt x="554" y="127"/>
                      </a:lnTo>
                      <a:lnTo>
                        <a:pt x="553" y="133"/>
                      </a:lnTo>
                      <a:lnTo>
                        <a:pt x="551" y="135"/>
                      </a:lnTo>
                      <a:lnTo>
                        <a:pt x="560" y="139"/>
                      </a:lnTo>
                      <a:lnTo>
                        <a:pt x="568" y="155"/>
                      </a:lnTo>
                      <a:lnTo>
                        <a:pt x="567" y="186"/>
                      </a:lnTo>
                      <a:lnTo>
                        <a:pt x="568" y="197"/>
                      </a:lnTo>
                      <a:lnTo>
                        <a:pt x="570" y="205"/>
                      </a:lnTo>
                      <a:lnTo>
                        <a:pt x="575" y="214"/>
                      </a:lnTo>
                      <a:lnTo>
                        <a:pt x="578" y="243"/>
                      </a:lnTo>
                      <a:lnTo>
                        <a:pt x="592" y="258"/>
                      </a:lnTo>
                      <a:lnTo>
                        <a:pt x="585" y="273"/>
                      </a:lnTo>
                      <a:lnTo>
                        <a:pt x="585" y="295"/>
                      </a:lnTo>
                      <a:lnTo>
                        <a:pt x="591" y="296"/>
                      </a:lnTo>
                      <a:lnTo>
                        <a:pt x="600" y="311"/>
                      </a:lnTo>
                      <a:lnTo>
                        <a:pt x="606" y="310"/>
                      </a:lnTo>
                      <a:lnTo>
                        <a:pt x="608" y="301"/>
                      </a:lnTo>
                      <a:lnTo>
                        <a:pt x="616" y="297"/>
                      </a:lnTo>
                      <a:lnTo>
                        <a:pt x="622" y="295"/>
                      </a:lnTo>
                      <a:lnTo>
                        <a:pt x="629" y="285"/>
                      </a:lnTo>
                      <a:lnTo>
                        <a:pt x="630" y="274"/>
                      </a:lnTo>
                      <a:lnTo>
                        <a:pt x="639" y="270"/>
                      </a:lnTo>
                      <a:lnTo>
                        <a:pt x="639" y="264"/>
                      </a:lnTo>
                      <a:lnTo>
                        <a:pt x="627" y="247"/>
                      </a:lnTo>
                      <a:lnTo>
                        <a:pt x="624" y="236"/>
                      </a:lnTo>
                      <a:lnTo>
                        <a:pt x="624" y="225"/>
                      </a:lnTo>
                      <a:lnTo>
                        <a:pt x="619" y="220"/>
                      </a:lnTo>
                      <a:lnTo>
                        <a:pt x="617" y="203"/>
                      </a:lnTo>
                      <a:lnTo>
                        <a:pt x="614" y="187"/>
                      </a:lnTo>
                      <a:lnTo>
                        <a:pt x="618" y="186"/>
                      </a:lnTo>
                      <a:lnTo>
                        <a:pt x="617" y="177"/>
                      </a:lnTo>
                      <a:lnTo>
                        <a:pt x="617" y="166"/>
                      </a:lnTo>
                      <a:lnTo>
                        <a:pt x="613" y="160"/>
                      </a:lnTo>
                      <a:lnTo>
                        <a:pt x="612" y="139"/>
                      </a:lnTo>
                      <a:lnTo>
                        <a:pt x="610" y="121"/>
                      </a:lnTo>
                      <a:lnTo>
                        <a:pt x="605" y="103"/>
                      </a:lnTo>
                      <a:lnTo>
                        <a:pt x="597" y="68"/>
                      </a:lnTo>
                      <a:lnTo>
                        <a:pt x="595" y="62"/>
                      </a:lnTo>
                      <a:lnTo>
                        <a:pt x="599" y="62"/>
                      </a:lnTo>
                      <a:lnTo>
                        <a:pt x="600" y="49"/>
                      </a:lnTo>
                      <a:lnTo>
                        <a:pt x="596" y="49"/>
                      </a:lnTo>
                      <a:lnTo>
                        <a:pt x="592" y="38"/>
                      </a:lnTo>
                      <a:lnTo>
                        <a:pt x="596" y="33"/>
                      </a:lnTo>
                      <a:lnTo>
                        <a:pt x="606" y="33"/>
                      </a:lnTo>
                      <a:lnTo>
                        <a:pt x="608" y="27"/>
                      </a:lnTo>
                      <a:lnTo>
                        <a:pt x="597" y="16"/>
                      </a:lnTo>
                      <a:lnTo>
                        <a:pt x="599" y="8"/>
                      </a:lnTo>
                      <a:lnTo>
                        <a:pt x="602" y="8"/>
                      </a:lnTo>
                      <a:lnTo>
                        <a:pt x="602" y="3"/>
                      </a:lnTo>
                      <a:lnTo>
                        <a:pt x="608" y="3"/>
                      </a:lnTo>
                      <a:lnTo>
                        <a:pt x="630" y="9"/>
                      </a:lnTo>
                      <a:lnTo>
                        <a:pt x="632" y="15"/>
                      </a:lnTo>
                      <a:lnTo>
                        <a:pt x="650" y="33"/>
                      </a:lnTo>
                      <a:lnTo>
                        <a:pt x="665" y="40"/>
                      </a:lnTo>
                      <a:lnTo>
                        <a:pt x="667" y="37"/>
                      </a:lnTo>
                      <a:lnTo>
                        <a:pt x="669" y="31"/>
                      </a:lnTo>
                      <a:lnTo>
                        <a:pt x="662" y="28"/>
                      </a:lnTo>
                      <a:lnTo>
                        <a:pt x="661" y="21"/>
                      </a:lnTo>
                      <a:lnTo>
                        <a:pt x="661" y="15"/>
                      </a:lnTo>
                      <a:lnTo>
                        <a:pt x="666" y="14"/>
                      </a:lnTo>
                      <a:lnTo>
                        <a:pt x="676" y="19"/>
                      </a:lnTo>
                      <a:lnTo>
                        <a:pt x="678" y="25"/>
                      </a:lnTo>
                      <a:lnTo>
                        <a:pt x="687" y="28"/>
                      </a:lnTo>
                      <a:lnTo>
                        <a:pt x="691" y="44"/>
                      </a:lnTo>
                      <a:lnTo>
                        <a:pt x="696" y="52"/>
                      </a:lnTo>
                      <a:lnTo>
                        <a:pt x="720" y="67"/>
                      </a:lnTo>
                      <a:lnTo>
                        <a:pt x="720" y="74"/>
                      </a:lnTo>
                      <a:lnTo>
                        <a:pt x="734" y="81"/>
                      </a:lnTo>
                      <a:lnTo>
                        <a:pt x="741" y="91"/>
                      </a:lnTo>
                      <a:lnTo>
                        <a:pt x="742" y="96"/>
                      </a:lnTo>
                      <a:lnTo>
                        <a:pt x="750" y="102"/>
                      </a:lnTo>
                      <a:lnTo>
                        <a:pt x="751" y="110"/>
                      </a:lnTo>
                      <a:lnTo>
                        <a:pt x="745" y="123"/>
                      </a:lnTo>
                      <a:lnTo>
                        <a:pt x="751" y="123"/>
                      </a:lnTo>
                      <a:lnTo>
                        <a:pt x="756" y="140"/>
                      </a:lnTo>
                      <a:lnTo>
                        <a:pt x="756" y="151"/>
                      </a:lnTo>
                      <a:lnTo>
                        <a:pt x="755" y="156"/>
                      </a:lnTo>
                      <a:lnTo>
                        <a:pt x="758" y="166"/>
                      </a:lnTo>
                      <a:lnTo>
                        <a:pt x="759" y="177"/>
                      </a:lnTo>
                      <a:lnTo>
                        <a:pt x="766" y="200"/>
                      </a:lnTo>
                      <a:lnTo>
                        <a:pt x="768" y="246"/>
                      </a:lnTo>
                      <a:lnTo>
                        <a:pt x="771" y="250"/>
                      </a:lnTo>
                      <a:lnTo>
                        <a:pt x="775" y="273"/>
                      </a:lnTo>
                      <a:lnTo>
                        <a:pt x="791" y="294"/>
                      </a:lnTo>
                      <a:lnTo>
                        <a:pt x="799" y="306"/>
                      </a:lnTo>
                      <a:lnTo>
                        <a:pt x="804" y="322"/>
                      </a:lnTo>
                      <a:lnTo>
                        <a:pt x="802" y="329"/>
                      </a:lnTo>
                      <a:lnTo>
                        <a:pt x="805" y="336"/>
                      </a:lnTo>
                      <a:lnTo>
                        <a:pt x="806" y="353"/>
                      </a:lnTo>
                      <a:lnTo>
                        <a:pt x="804" y="353"/>
                      </a:lnTo>
                      <a:lnTo>
                        <a:pt x="796" y="358"/>
                      </a:lnTo>
                      <a:lnTo>
                        <a:pt x="798" y="383"/>
                      </a:lnTo>
                      <a:lnTo>
                        <a:pt x="794" y="396"/>
                      </a:lnTo>
                      <a:lnTo>
                        <a:pt x="798" y="409"/>
                      </a:lnTo>
                      <a:lnTo>
                        <a:pt x="812" y="419"/>
                      </a:lnTo>
                      <a:lnTo>
                        <a:pt x="815" y="428"/>
                      </a:lnTo>
                      <a:lnTo>
                        <a:pt x="829" y="455"/>
                      </a:lnTo>
                      <a:lnTo>
                        <a:pt x="847" y="460"/>
                      </a:lnTo>
                      <a:lnTo>
                        <a:pt x="854" y="479"/>
                      </a:lnTo>
                      <a:lnTo>
                        <a:pt x="860" y="483"/>
                      </a:lnTo>
                      <a:lnTo>
                        <a:pt x="870" y="484"/>
                      </a:lnTo>
                      <a:lnTo>
                        <a:pt x="876" y="492"/>
                      </a:lnTo>
                      <a:lnTo>
                        <a:pt x="881" y="487"/>
                      </a:lnTo>
                      <a:lnTo>
                        <a:pt x="881" y="478"/>
                      </a:lnTo>
                      <a:lnTo>
                        <a:pt x="885" y="476"/>
                      </a:lnTo>
                      <a:lnTo>
                        <a:pt x="896" y="480"/>
                      </a:lnTo>
                      <a:lnTo>
                        <a:pt x="901" y="485"/>
                      </a:lnTo>
                      <a:lnTo>
                        <a:pt x="898" y="494"/>
                      </a:lnTo>
                      <a:lnTo>
                        <a:pt x="938" y="531"/>
                      </a:lnTo>
                      <a:lnTo>
                        <a:pt x="946" y="536"/>
                      </a:lnTo>
                      <a:lnTo>
                        <a:pt x="958" y="536"/>
                      </a:lnTo>
                      <a:lnTo>
                        <a:pt x="963" y="543"/>
                      </a:lnTo>
                      <a:lnTo>
                        <a:pt x="962" y="552"/>
                      </a:lnTo>
                      <a:lnTo>
                        <a:pt x="963" y="560"/>
                      </a:lnTo>
                      <a:lnTo>
                        <a:pt x="972" y="562"/>
                      </a:lnTo>
                      <a:lnTo>
                        <a:pt x="978" y="558"/>
                      </a:lnTo>
                      <a:lnTo>
                        <a:pt x="981" y="562"/>
                      </a:lnTo>
                      <a:lnTo>
                        <a:pt x="989" y="558"/>
                      </a:lnTo>
                      <a:lnTo>
                        <a:pt x="994" y="560"/>
                      </a:lnTo>
                      <a:lnTo>
                        <a:pt x="999" y="584"/>
                      </a:lnTo>
                      <a:lnTo>
                        <a:pt x="994" y="596"/>
                      </a:lnTo>
                      <a:lnTo>
                        <a:pt x="997" y="622"/>
                      </a:lnTo>
                      <a:lnTo>
                        <a:pt x="992" y="635"/>
                      </a:lnTo>
                      <a:lnTo>
                        <a:pt x="984" y="638"/>
                      </a:lnTo>
                      <a:lnTo>
                        <a:pt x="977" y="635"/>
                      </a:lnTo>
                      <a:lnTo>
                        <a:pt x="967" y="617"/>
                      </a:lnTo>
                      <a:lnTo>
                        <a:pt x="967" y="595"/>
                      </a:lnTo>
                      <a:lnTo>
                        <a:pt x="961" y="616"/>
                      </a:lnTo>
                      <a:lnTo>
                        <a:pt x="958" y="635"/>
                      </a:lnTo>
                      <a:lnTo>
                        <a:pt x="956" y="640"/>
                      </a:lnTo>
                      <a:lnTo>
                        <a:pt x="952" y="629"/>
                      </a:lnTo>
                      <a:lnTo>
                        <a:pt x="946" y="627"/>
                      </a:lnTo>
                      <a:lnTo>
                        <a:pt x="944" y="633"/>
                      </a:lnTo>
                      <a:lnTo>
                        <a:pt x="938" y="623"/>
                      </a:lnTo>
                      <a:lnTo>
                        <a:pt x="934" y="611"/>
                      </a:lnTo>
                      <a:lnTo>
                        <a:pt x="934" y="597"/>
                      </a:lnTo>
                      <a:lnTo>
                        <a:pt x="931" y="605"/>
                      </a:lnTo>
                      <a:lnTo>
                        <a:pt x="925" y="606"/>
                      </a:lnTo>
                      <a:lnTo>
                        <a:pt x="924" y="602"/>
                      </a:lnTo>
                      <a:lnTo>
                        <a:pt x="918" y="617"/>
                      </a:lnTo>
                      <a:lnTo>
                        <a:pt x="914" y="617"/>
                      </a:lnTo>
                      <a:lnTo>
                        <a:pt x="902" y="624"/>
                      </a:lnTo>
                      <a:lnTo>
                        <a:pt x="902" y="632"/>
                      </a:lnTo>
                      <a:lnTo>
                        <a:pt x="906" y="632"/>
                      </a:lnTo>
                      <a:lnTo>
                        <a:pt x="907" y="656"/>
                      </a:lnTo>
                      <a:lnTo>
                        <a:pt x="899" y="657"/>
                      </a:lnTo>
                      <a:lnTo>
                        <a:pt x="895" y="652"/>
                      </a:lnTo>
                      <a:lnTo>
                        <a:pt x="881" y="651"/>
                      </a:lnTo>
                      <a:lnTo>
                        <a:pt x="874" y="654"/>
                      </a:lnTo>
                      <a:lnTo>
                        <a:pt x="872" y="657"/>
                      </a:lnTo>
                      <a:lnTo>
                        <a:pt x="879" y="670"/>
                      </a:lnTo>
                      <a:lnTo>
                        <a:pt x="880" y="677"/>
                      </a:lnTo>
                      <a:lnTo>
                        <a:pt x="877" y="694"/>
                      </a:lnTo>
                      <a:lnTo>
                        <a:pt x="879" y="700"/>
                      </a:lnTo>
                      <a:lnTo>
                        <a:pt x="888" y="681"/>
                      </a:lnTo>
                      <a:lnTo>
                        <a:pt x="902" y="672"/>
                      </a:lnTo>
                      <a:lnTo>
                        <a:pt x="906" y="663"/>
                      </a:lnTo>
                      <a:lnTo>
                        <a:pt x="929" y="662"/>
                      </a:lnTo>
                      <a:lnTo>
                        <a:pt x="931" y="668"/>
                      </a:lnTo>
                      <a:lnTo>
                        <a:pt x="940" y="671"/>
                      </a:lnTo>
                      <a:lnTo>
                        <a:pt x="936" y="677"/>
                      </a:lnTo>
                      <a:lnTo>
                        <a:pt x="935" y="684"/>
                      </a:lnTo>
                      <a:lnTo>
                        <a:pt x="929" y="691"/>
                      </a:lnTo>
                      <a:lnTo>
                        <a:pt x="930" y="695"/>
                      </a:lnTo>
                      <a:lnTo>
                        <a:pt x="925" y="694"/>
                      </a:lnTo>
                      <a:lnTo>
                        <a:pt x="923" y="700"/>
                      </a:lnTo>
                      <a:lnTo>
                        <a:pt x="927" y="710"/>
                      </a:lnTo>
                      <a:lnTo>
                        <a:pt x="933" y="711"/>
                      </a:lnTo>
                      <a:lnTo>
                        <a:pt x="935" y="700"/>
                      </a:lnTo>
                      <a:lnTo>
                        <a:pt x="947" y="706"/>
                      </a:lnTo>
                      <a:lnTo>
                        <a:pt x="958" y="708"/>
                      </a:lnTo>
                      <a:lnTo>
                        <a:pt x="961" y="719"/>
                      </a:lnTo>
                      <a:lnTo>
                        <a:pt x="960" y="727"/>
                      </a:lnTo>
                      <a:lnTo>
                        <a:pt x="954" y="729"/>
                      </a:lnTo>
                      <a:lnTo>
                        <a:pt x="951" y="726"/>
                      </a:lnTo>
                      <a:lnTo>
                        <a:pt x="949" y="734"/>
                      </a:lnTo>
                      <a:lnTo>
                        <a:pt x="944" y="740"/>
                      </a:lnTo>
                      <a:lnTo>
                        <a:pt x="944" y="745"/>
                      </a:lnTo>
                      <a:lnTo>
                        <a:pt x="936" y="743"/>
                      </a:lnTo>
                      <a:lnTo>
                        <a:pt x="917" y="751"/>
                      </a:lnTo>
                      <a:lnTo>
                        <a:pt x="914" y="761"/>
                      </a:lnTo>
                      <a:lnTo>
                        <a:pt x="901" y="761"/>
                      </a:lnTo>
                      <a:lnTo>
                        <a:pt x="895" y="757"/>
                      </a:lnTo>
                      <a:lnTo>
                        <a:pt x="893" y="767"/>
                      </a:lnTo>
                      <a:lnTo>
                        <a:pt x="887" y="770"/>
                      </a:lnTo>
                      <a:lnTo>
                        <a:pt x="885" y="774"/>
                      </a:lnTo>
                      <a:lnTo>
                        <a:pt x="876" y="769"/>
                      </a:lnTo>
                      <a:lnTo>
                        <a:pt x="861" y="775"/>
                      </a:lnTo>
                      <a:lnTo>
                        <a:pt x="836" y="769"/>
                      </a:lnTo>
                      <a:lnTo>
                        <a:pt x="831" y="761"/>
                      </a:lnTo>
                      <a:lnTo>
                        <a:pt x="814" y="756"/>
                      </a:lnTo>
                      <a:lnTo>
                        <a:pt x="809" y="749"/>
                      </a:lnTo>
                      <a:lnTo>
                        <a:pt x="800" y="749"/>
                      </a:lnTo>
                      <a:lnTo>
                        <a:pt x="795" y="758"/>
                      </a:lnTo>
                      <a:lnTo>
                        <a:pt x="771" y="754"/>
                      </a:lnTo>
                      <a:lnTo>
                        <a:pt x="758" y="749"/>
                      </a:lnTo>
                      <a:lnTo>
                        <a:pt x="757" y="742"/>
                      </a:lnTo>
                      <a:lnTo>
                        <a:pt x="773" y="726"/>
                      </a:lnTo>
                      <a:lnTo>
                        <a:pt x="768" y="720"/>
                      </a:lnTo>
                      <a:lnTo>
                        <a:pt x="758" y="724"/>
                      </a:lnTo>
                      <a:lnTo>
                        <a:pt x="742" y="722"/>
                      </a:lnTo>
                      <a:lnTo>
                        <a:pt x="740" y="715"/>
                      </a:lnTo>
                      <a:lnTo>
                        <a:pt x="726" y="711"/>
                      </a:lnTo>
                      <a:lnTo>
                        <a:pt x="721" y="714"/>
                      </a:lnTo>
                      <a:lnTo>
                        <a:pt x="697" y="710"/>
                      </a:lnTo>
                      <a:lnTo>
                        <a:pt x="696" y="700"/>
                      </a:lnTo>
                      <a:lnTo>
                        <a:pt x="699" y="693"/>
                      </a:lnTo>
                      <a:lnTo>
                        <a:pt x="697" y="677"/>
                      </a:lnTo>
                      <a:lnTo>
                        <a:pt x="693" y="666"/>
                      </a:lnTo>
                      <a:lnTo>
                        <a:pt x="682" y="662"/>
                      </a:lnTo>
                      <a:lnTo>
                        <a:pt x="678" y="670"/>
                      </a:lnTo>
                      <a:lnTo>
                        <a:pt x="673" y="678"/>
                      </a:lnTo>
                      <a:lnTo>
                        <a:pt x="660" y="684"/>
                      </a:lnTo>
                      <a:lnTo>
                        <a:pt x="665" y="702"/>
                      </a:lnTo>
                      <a:lnTo>
                        <a:pt x="665" y="710"/>
                      </a:lnTo>
                      <a:lnTo>
                        <a:pt x="655" y="718"/>
                      </a:lnTo>
                      <a:lnTo>
                        <a:pt x="639" y="741"/>
                      </a:lnTo>
                      <a:lnTo>
                        <a:pt x="612" y="748"/>
                      </a:lnTo>
                      <a:lnTo>
                        <a:pt x="572" y="748"/>
                      </a:lnTo>
                      <a:lnTo>
                        <a:pt x="578" y="753"/>
                      </a:lnTo>
                      <a:lnTo>
                        <a:pt x="567" y="770"/>
                      </a:lnTo>
                      <a:lnTo>
                        <a:pt x="552" y="781"/>
                      </a:lnTo>
                      <a:lnTo>
                        <a:pt x="535" y="788"/>
                      </a:lnTo>
                      <a:lnTo>
                        <a:pt x="521" y="796"/>
                      </a:lnTo>
                      <a:lnTo>
                        <a:pt x="503" y="799"/>
                      </a:lnTo>
                      <a:lnTo>
                        <a:pt x="495" y="795"/>
                      </a:lnTo>
                      <a:lnTo>
                        <a:pt x="482" y="801"/>
                      </a:lnTo>
                      <a:lnTo>
                        <a:pt x="467" y="797"/>
                      </a:lnTo>
                      <a:lnTo>
                        <a:pt x="460" y="802"/>
                      </a:lnTo>
                      <a:lnTo>
                        <a:pt x="455" y="796"/>
                      </a:lnTo>
                      <a:lnTo>
                        <a:pt x="440" y="802"/>
                      </a:lnTo>
                      <a:lnTo>
                        <a:pt x="425" y="805"/>
                      </a:lnTo>
                      <a:lnTo>
                        <a:pt x="423" y="807"/>
                      </a:lnTo>
                      <a:lnTo>
                        <a:pt x="430" y="807"/>
                      </a:lnTo>
                      <a:lnTo>
                        <a:pt x="429" y="812"/>
                      </a:lnTo>
                      <a:lnTo>
                        <a:pt x="415" y="812"/>
                      </a:lnTo>
                      <a:lnTo>
                        <a:pt x="393" y="818"/>
                      </a:lnTo>
                      <a:lnTo>
                        <a:pt x="387" y="815"/>
                      </a:lnTo>
                      <a:lnTo>
                        <a:pt x="369" y="815"/>
                      </a:lnTo>
                      <a:lnTo>
                        <a:pt x="320" y="819"/>
                      </a:lnTo>
                      <a:lnTo>
                        <a:pt x="321" y="816"/>
                      </a:lnTo>
                      <a:lnTo>
                        <a:pt x="332" y="807"/>
                      </a:lnTo>
                      <a:lnTo>
                        <a:pt x="314" y="796"/>
                      </a:lnTo>
                      <a:lnTo>
                        <a:pt x="305" y="783"/>
                      </a:lnTo>
                      <a:lnTo>
                        <a:pt x="301" y="770"/>
                      </a:lnTo>
                      <a:lnTo>
                        <a:pt x="296" y="758"/>
                      </a:lnTo>
                      <a:lnTo>
                        <a:pt x="296" y="743"/>
                      </a:lnTo>
                      <a:lnTo>
                        <a:pt x="300" y="732"/>
                      </a:lnTo>
                      <a:lnTo>
                        <a:pt x="300" y="729"/>
                      </a:lnTo>
                      <a:lnTo>
                        <a:pt x="291" y="724"/>
                      </a:lnTo>
                      <a:lnTo>
                        <a:pt x="290" y="719"/>
                      </a:lnTo>
                      <a:lnTo>
                        <a:pt x="287" y="713"/>
                      </a:lnTo>
                      <a:lnTo>
                        <a:pt x="277" y="706"/>
                      </a:lnTo>
                      <a:lnTo>
                        <a:pt x="277" y="702"/>
                      </a:lnTo>
                      <a:lnTo>
                        <a:pt x="259" y="697"/>
                      </a:lnTo>
                      <a:lnTo>
                        <a:pt x="230" y="69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2" name="Freeform 740"/>
                <p:cNvSpPr>
                  <a:spLocks noChangeAspect="1"/>
                </p:cNvSpPr>
                <p:nvPr/>
              </p:nvSpPr>
              <p:spPr bwMode="gray">
                <a:xfrm>
                  <a:off x="1583" y="1343"/>
                  <a:ext cx="27" cy="34"/>
                </a:xfrm>
                <a:custGeom>
                  <a:avLst/>
                  <a:gdLst/>
                  <a:ahLst/>
                  <a:cxnLst>
                    <a:cxn ang="0">
                      <a:pos x="114" y="130"/>
                    </a:cxn>
                    <a:cxn ang="0">
                      <a:pos x="114" y="121"/>
                    </a:cxn>
                    <a:cxn ang="0">
                      <a:pos x="118" y="111"/>
                    </a:cxn>
                    <a:cxn ang="0">
                      <a:pos x="127" y="95"/>
                    </a:cxn>
                    <a:cxn ang="0">
                      <a:pos x="132" y="76"/>
                    </a:cxn>
                    <a:cxn ang="0">
                      <a:pos x="135" y="59"/>
                    </a:cxn>
                    <a:cxn ang="0">
                      <a:pos x="135" y="46"/>
                    </a:cxn>
                    <a:cxn ang="0">
                      <a:pos x="137" y="39"/>
                    </a:cxn>
                    <a:cxn ang="0">
                      <a:pos x="134" y="29"/>
                    </a:cxn>
                    <a:cxn ang="0">
                      <a:pos x="126" y="28"/>
                    </a:cxn>
                    <a:cxn ang="0">
                      <a:pos x="120" y="16"/>
                    </a:cxn>
                    <a:cxn ang="0">
                      <a:pos x="99" y="2"/>
                    </a:cxn>
                    <a:cxn ang="0">
                      <a:pos x="88" y="0"/>
                    </a:cxn>
                    <a:cxn ang="0">
                      <a:pos x="69" y="6"/>
                    </a:cxn>
                    <a:cxn ang="0">
                      <a:pos x="34" y="6"/>
                    </a:cxn>
                    <a:cxn ang="0">
                      <a:pos x="23" y="12"/>
                    </a:cxn>
                    <a:cxn ang="0">
                      <a:pos x="13" y="32"/>
                    </a:cxn>
                    <a:cxn ang="0">
                      <a:pos x="2" y="48"/>
                    </a:cxn>
                    <a:cxn ang="0">
                      <a:pos x="0" y="57"/>
                    </a:cxn>
                    <a:cxn ang="0">
                      <a:pos x="26" y="71"/>
                    </a:cxn>
                    <a:cxn ang="0">
                      <a:pos x="32" y="81"/>
                    </a:cxn>
                    <a:cxn ang="0">
                      <a:pos x="44" y="92"/>
                    </a:cxn>
                    <a:cxn ang="0">
                      <a:pos x="54" y="109"/>
                    </a:cxn>
                    <a:cxn ang="0">
                      <a:pos x="60" y="115"/>
                    </a:cxn>
                    <a:cxn ang="0">
                      <a:pos x="71" y="132"/>
                    </a:cxn>
                    <a:cxn ang="0">
                      <a:pos x="72" y="141"/>
                    </a:cxn>
                    <a:cxn ang="0">
                      <a:pos x="93" y="167"/>
                    </a:cxn>
                    <a:cxn ang="0">
                      <a:pos x="96" y="163"/>
                    </a:cxn>
                    <a:cxn ang="0">
                      <a:pos x="96" y="158"/>
                    </a:cxn>
                    <a:cxn ang="0">
                      <a:pos x="100" y="158"/>
                    </a:cxn>
                    <a:cxn ang="0">
                      <a:pos x="110" y="145"/>
                    </a:cxn>
                    <a:cxn ang="0">
                      <a:pos x="114" y="136"/>
                    </a:cxn>
                    <a:cxn ang="0">
                      <a:pos x="114" y="130"/>
                    </a:cxn>
                  </a:cxnLst>
                  <a:rect l="0" t="0" r="r" b="b"/>
                  <a:pathLst>
                    <a:path w="137" h="167">
                      <a:moveTo>
                        <a:pt x="114" y="130"/>
                      </a:moveTo>
                      <a:lnTo>
                        <a:pt x="114" y="121"/>
                      </a:lnTo>
                      <a:lnTo>
                        <a:pt x="118" y="111"/>
                      </a:lnTo>
                      <a:lnTo>
                        <a:pt x="127" y="95"/>
                      </a:lnTo>
                      <a:lnTo>
                        <a:pt x="132" y="76"/>
                      </a:lnTo>
                      <a:lnTo>
                        <a:pt x="135" y="59"/>
                      </a:lnTo>
                      <a:lnTo>
                        <a:pt x="135" y="46"/>
                      </a:lnTo>
                      <a:lnTo>
                        <a:pt x="137" y="39"/>
                      </a:lnTo>
                      <a:lnTo>
                        <a:pt x="134" y="29"/>
                      </a:lnTo>
                      <a:lnTo>
                        <a:pt x="126" y="28"/>
                      </a:lnTo>
                      <a:lnTo>
                        <a:pt x="120" y="16"/>
                      </a:lnTo>
                      <a:lnTo>
                        <a:pt x="99" y="2"/>
                      </a:lnTo>
                      <a:lnTo>
                        <a:pt x="88" y="0"/>
                      </a:lnTo>
                      <a:lnTo>
                        <a:pt x="69" y="6"/>
                      </a:lnTo>
                      <a:lnTo>
                        <a:pt x="34" y="6"/>
                      </a:lnTo>
                      <a:lnTo>
                        <a:pt x="23" y="12"/>
                      </a:lnTo>
                      <a:lnTo>
                        <a:pt x="13" y="32"/>
                      </a:lnTo>
                      <a:lnTo>
                        <a:pt x="2" y="48"/>
                      </a:lnTo>
                      <a:lnTo>
                        <a:pt x="0" y="57"/>
                      </a:lnTo>
                      <a:lnTo>
                        <a:pt x="26" y="71"/>
                      </a:lnTo>
                      <a:lnTo>
                        <a:pt x="32" y="81"/>
                      </a:lnTo>
                      <a:lnTo>
                        <a:pt x="44" y="92"/>
                      </a:lnTo>
                      <a:lnTo>
                        <a:pt x="54" y="109"/>
                      </a:lnTo>
                      <a:lnTo>
                        <a:pt x="60" y="115"/>
                      </a:lnTo>
                      <a:lnTo>
                        <a:pt x="71" y="132"/>
                      </a:lnTo>
                      <a:lnTo>
                        <a:pt x="72" y="141"/>
                      </a:lnTo>
                      <a:lnTo>
                        <a:pt x="93" y="167"/>
                      </a:lnTo>
                      <a:lnTo>
                        <a:pt x="96" y="163"/>
                      </a:lnTo>
                      <a:lnTo>
                        <a:pt x="96" y="158"/>
                      </a:lnTo>
                      <a:lnTo>
                        <a:pt x="100" y="158"/>
                      </a:lnTo>
                      <a:lnTo>
                        <a:pt x="110" y="145"/>
                      </a:lnTo>
                      <a:lnTo>
                        <a:pt x="114" y="136"/>
                      </a:lnTo>
                      <a:lnTo>
                        <a:pt x="114" y="1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3" name="Freeform 741"/>
                <p:cNvSpPr>
                  <a:spLocks noChangeAspect="1"/>
                </p:cNvSpPr>
                <p:nvPr/>
              </p:nvSpPr>
              <p:spPr bwMode="gray">
                <a:xfrm>
                  <a:off x="1633" y="1338"/>
                  <a:ext cx="67" cy="97"/>
                </a:xfrm>
                <a:custGeom>
                  <a:avLst/>
                  <a:gdLst/>
                  <a:ahLst/>
                  <a:cxnLst>
                    <a:cxn ang="0">
                      <a:pos x="124" y="351"/>
                    </a:cxn>
                    <a:cxn ang="0">
                      <a:pos x="109" y="334"/>
                    </a:cxn>
                    <a:cxn ang="0">
                      <a:pos x="87" y="317"/>
                    </a:cxn>
                    <a:cxn ang="0">
                      <a:pos x="55" y="322"/>
                    </a:cxn>
                    <a:cxn ang="0">
                      <a:pos x="40" y="291"/>
                    </a:cxn>
                    <a:cxn ang="0">
                      <a:pos x="1" y="245"/>
                    </a:cxn>
                    <a:cxn ang="0">
                      <a:pos x="6" y="189"/>
                    </a:cxn>
                    <a:cxn ang="0">
                      <a:pos x="35" y="189"/>
                    </a:cxn>
                    <a:cxn ang="0">
                      <a:pos x="42" y="202"/>
                    </a:cxn>
                    <a:cxn ang="0">
                      <a:pos x="64" y="217"/>
                    </a:cxn>
                    <a:cxn ang="0">
                      <a:pos x="71" y="244"/>
                    </a:cxn>
                    <a:cxn ang="0">
                      <a:pos x="99" y="236"/>
                    </a:cxn>
                    <a:cxn ang="0">
                      <a:pos x="124" y="223"/>
                    </a:cxn>
                    <a:cxn ang="0">
                      <a:pos x="120" y="196"/>
                    </a:cxn>
                    <a:cxn ang="0">
                      <a:pos x="132" y="190"/>
                    </a:cxn>
                    <a:cxn ang="0">
                      <a:pos x="116" y="171"/>
                    </a:cxn>
                    <a:cxn ang="0">
                      <a:pos x="110" y="144"/>
                    </a:cxn>
                    <a:cxn ang="0">
                      <a:pos x="137" y="151"/>
                    </a:cxn>
                    <a:cxn ang="0">
                      <a:pos x="114" y="119"/>
                    </a:cxn>
                    <a:cxn ang="0">
                      <a:pos x="93" y="134"/>
                    </a:cxn>
                    <a:cxn ang="0">
                      <a:pos x="61" y="105"/>
                    </a:cxn>
                    <a:cxn ang="0">
                      <a:pos x="80" y="78"/>
                    </a:cxn>
                    <a:cxn ang="0">
                      <a:pos x="99" y="98"/>
                    </a:cxn>
                    <a:cxn ang="0">
                      <a:pos x="98" y="71"/>
                    </a:cxn>
                    <a:cxn ang="0">
                      <a:pos x="71" y="59"/>
                    </a:cxn>
                    <a:cxn ang="0">
                      <a:pos x="96" y="21"/>
                    </a:cxn>
                    <a:cxn ang="0">
                      <a:pos x="124" y="39"/>
                    </a:cxn>
                    <a:cxn ang="0">
                      <a:pos x="113" y="19"/>
                    </a:cxn>
                    <a:cxn ang="0">
                      <a:pos x="129" y="0"/>
                    </a:cxn>
                    <a:cxn ang="0">
                      <a:pos x="152" y="22"/>
                    </a:cxn>
                    <a:cxn ang="0">
                      <a:pos x="188" y="34"/>
                    </a:cxn>
                    <a:cxn ang="0">
                      <a:pos x="248" y="8"/>
                    </a:cxn>
                    <a:cxn ang="0">
                      <a:pos x="288" y="26"/>
                    </a:cxn>
                    <a:cxn ang="0">
                      <a:pos x="284" y="66"/>
                    </a:cxn>
                    <a:cxn ang="0">
                      <a:pos x="270" y="76"/>
                    </a:cxn>
                    <a:cxn ang="0">
                      <a:pos x="282" y="112"/>
                    </a:cxn>
                    <a:cxn ang="0">
                      <a:pos x="250" y="130"/>
                    </a:cxn>
                    <a:cxn ang="0">
                      <a:pos x="228" y="164"/>
                    </a:cxn>
                    <a:cxn ang="0">
                      <a:pos x="220" y="195"/>
                    </a:cxn>
                    <a:cxn ang="0">
                      <a:pos x="265" y="173"/>
                    </a:cxn>
                    <a:cxn ang="0">
                      <a:pos x="282" y="204"/>
                    </a:cxn>
                    <a:cxn ang="0">
                      <a:pos x="293" y="222"/>
                    </a:cxn>
                    <a:cxn ang="0">
                      <a:pos x="290" y="248"/>
                    </a:cxn>
                    <a:cxn ang="0">
                      <a:pos x="315" y="222"/>
                    </a:cxn>
                    <a:cxn ang="0">
                      <a:pos x="324" y="247"/>
                    </a:cxn>
                    <a:cxn ang="0">
                      <a:pos x="329" y="288"/>
                    </a:cxn>
                    <a:cxn ang="0">
                      <a:pos x="320" y="313"/>
                    </a:cxn>
                    <a:cxn ang="0">
                      <a:pos x="323" y="344"/>
                    </a:cxn>
                    <a:cxn ang="0">
                      <a:pos x="325" y="360"/>
                    </a:cxn>
                    <a:cxn ang="0">
                      <a:pos x="322" y="389"/>
                    </a:cxn>
                    <a:cxn ang="0">
                      <a:pos x="303" y="410"/>
                    </a:cxn>
                    <a:cxn ang="0">
                      <a:pos x="249" y="426"/>
                    </a:cxn>
                    <a:cxn ang="0">
                      <a:pos x="248" y="444"/>
                    </a:cxn>
                    <a:cxn ang="0">
                      <a:pos x="229" y="475"/>
                    </a:cxn>
                    <a:cxn ang="0">
                      <a:pos x="205" y="464"/>
                    </a:cxn>
                    <a:cxn ang="0">
                      <a:pos x="187" y="473"/>
                    </a:cxn>
                    <a:cxn ang="0">
                      <a:pos x="172" y="424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331" h="484">
                      <a:moveTo>
                        <a:pt x="137" y="376"/>
                      </a:moveTo>
                      <a:lnTo>
                        <a:pt x="132" y="371"/>
                      </a:lnTo>
                      <a:lnTo>
                        <a:pt x="124" y="351"/>
                      </a:lnTo>
                      <a:lnTo>
                        <a:pt x="123" y="344"/>
                      </a:lnTo>
                      <a:lnTo>
                        <a:pt x="116" y="336"/>
                      </a:lnTo>
                      <a:lnTo>
                        <a:pt x="109" y="334"/>
                      </a:lnTo>
                      <a:lnTo>
                        <a:pt x="99" y="341"/>
                      </a:lnTo>
                      <a:lnTo>
                        <a:pt x="94" y="328"/>
                      </a:lnTo>
                      <a:lnTo>
                        <a:pt x="87" y="317"/>
                      </a:lnTo>
                      <a:lnTo>
                        <a:pt x="81" y="317"/>
                      </a:lnTo>
                      <a:lnTo>
                        <a:pt x="78" y="325"/>
                      </a:lnTo>
                      <a:lnTo>
                        <a:pt x="55" y="322"/>
                      </a:lnTo>
                      <a:lnTo>
                        <a:pt x="51" y="307"/>
                      </a:lnTo>
                      <a:lnTo>
                        <a:pt x="42" y="297"/>
                      </a:lnTo>
                      <a:lnTo>
                        <a:pt x="40" y="291"/>
                      </a:lnTo>
                      <a:lnTo>
                        <a:pt x="22" y="275"/>
                      </a:lnTo>
                      <a:lnTo>
                        <a:pt x="18" y="268"/>
                      </a:lnTo>
                      <a:lnTo>
                        <a:pt x="1" y="245"/>
                      </a:lnTo>
                      <a:lnTo>
                        <a:pt x="0" y="227"/>
                      </a:lnTo>
                      <a:lnTo>
                        <a:pt x="2" y="205"/>
                      </a:lnTo>
                      <a:lnTo>
                        <a:pt x="6" y="189"/>
                      </a:lnTo>
                      <a:lnTo>
                        <a:pt x="15" y="182"/>
                      </a:lnTo>
                      <a:lnTo>
                        <a:pt x="28" y="179"/>
                      </a:lnTo>
                      <a:lnTo>
                        <a:pt x="35" y="189"/>
                      </a:lnTo>
                      <a:lnTo>
                        <a:pt x="43" y="194"/>
                      </a:lnTo>
                      <a:lnTo>
                        <a:pt x="44" y="195"/>
                      </a:lnTo>
                      <a:lnTo>
                        <a:pt x="42" y="202"/>
                      </a:lnTo>
                      <a:lnTo>
                        <a:pt x="48" y="209"/>
                      </a:lnTo>
                      <a:lnTo>
                        <a:pt x="59" y="212"/>
                      </a:lnTo>
                      <a:lnTo>
                        <a:pt x="64" y="217"/>
                      </a:lnTo>
                      <a:lnTo>
                        <a:pt x="65" y="228"/>
                      </a:lnTo>
                      <a:lnTo>
                        <a:pt x="69" y="236"/>
                      </a:lnTo>
                      <a:lnTo>
                        <a:pt x="71" y="244"/>
                      </a:lnTo>
                      <a:lnTo>
                        <a:pt x="89" y="245"/>
                      </a:lnTo>
                      <a:lnTo>
                        <a:pt x="97" y="241"/>
                      </a:lnTo>
                      <a:lnTo>
                        <a:pt x="99" y="236"/>
                      </a:lnTo>
                      <a:lnTo>
                        <a:pt x="105" y="238"/>
                      </a:lnTo>
                      <a:lnTo>
                        <a:pt x="113" y="236"/>
                      </a:lnTo>
                      <a:lnTo>
                        <a:pt x="124" y="223"/>
                      </a:lnTo>
                      <a:lnTo>
                        <a:pt x="119" y="214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8" y="206"/>
                      </a:lnTo>
                      <a:lnTo>
                        <a:pt x="132" y="204"/>
                      </a:lnTo>
                      <a:lnTo>
                        <a:pt x="132" y="190"/>
                      </a:lnTo>
                      <a:lnTo>
                        <a:pt x="129" y="183"/>
                      </a:lnTo>
                      <a:lnTo>
                        <a:pt x="119" y="182"/>
                      </a:lnTo>
                      <a:lnTo>
                        <a:pt x="116" y="171"/>
                      </a:lnTo>
                      <a:lnTo>
                        <a:pt x="112" y="168"/>
                      </a:lnTo>
                      <a:lnTo>
                        <a:pt x="112" y="155"/>
                      </a:lnTo>
                      <a:lnTo>
                        <a:pt x="110" y="144"/>
                      </a:lnTo>
                      <a:lnTo>
                        <a:pt x="112" y="140"/>
                      </a:lnTo>
                      <a:lnTo>
                        <a:pt x="121" y="137"/>
                      </a:lnTo>
                      <a:lnTo>
                        <a:pt x="137" y="151"/>
                      </a:lnTo>
                      <a:lnTo>
                        <a:pt x="140" y="146"/>
                      </a:lnTo>
                      <a:lnTo>
                        <a:pt x="118" y="113"/>
                      </a:lnTo>
                      <a:lnTo>
                        <a:pt x="114" y="119"/>
                      </a:lnTo>
                      <a:lnTo>
                        <a:pt x="113" y="128"/>
                      </a:lnTo>
                      <a:lnTo>
                        <a:pt x="104" y="131"/>
                      </a:lnTo>
                      <a:lnTo>
                        <a:pt x="93" y="134"/>
                      </a:lnTo>
                      <a:lnTo>
                        <a:pt x="77" y="123"/>
                      </a:lnTo>
                      <a:lnTo>
                        <a:pt x="69" y="107"/>
                      </a:lnTo>
                      <a:lnTo>
                        <a:pt x="61" y="105"/>
                      </a:lnTo>
                      <a:lnTo>
                        <a:pt x="59" y="89"/>
                      </a:lnTo>
                      <a:lnTo>
                        <a:pt x="60" y="78"/>
                      </a:lnTo>
                      <a:lnTo>
                        <a:pt x="80" y="78"/>
                      </a:lnTo>
                      <a:lnTo>
                        <a:pt x="87" y="85"/>
                      </a:lnTo>
                      <a:lnTo>
                        <a:pt x="89" y="92"/>
                      </a:lnTo>
                      <a:lnTo>
                        <a:pt x="99" y="98"/>
                      </a:lnTo>
                      <a:lnTo>
                        <a:pt x="102" y="92"/>
                      </a:lnTo>
                      <a:lnTo>
                        <a:pt x="98" y="80"/>
                      </a:lnTo>
                      <a:lnTo>
                        <a:pt x="98" y="71"/>
                      </a:lnTo>
                      <a:lnTo>
                        <a:pt x="85" y="67"/>
                      </a:lnTo>
                      <a:lnTo>
                        <a:pt x="80" y="59"/>
                      </a:lnTo>
                      <a:lnTo>
                        <a:pt x="71" y="59"/>
                      </a:lnTo>
                      <a:lnTo>
                        <a:pt x="66" y="45"/>
                      </a:lnTo>
                      <a:lnTo>
                        <a:pt x="77" y="32"/>
                      </a:lnTo>
                      <a:lnTo>
                        <a:pt x="96" y="21"/>
                      </a:lnTo>
                      <a:lnTo>
                        <a:pt x="101" y="28"/>
                      </a:lnTo>
                      <a:lnTo>
                        <a:pt x="114" y="32"/>
                      </a:lnTo>
                      <a:lnTo>
                        <a:pt x="124" y="39"/>
                      </a:lnTo>
                      <a:lnTo>
                        <a:pt x="126" y="32"/>
                      </a:lnTo>
                      <a:lnTo>
                        <a:pt x="126" y="24"/>
                      </a:lnTo>
                      <a:lnTo>
                        <a:pt x="113" y="19"/>
                      </a:lnTo>
                      <a:lnTo>
                        <a:pt x="109" y="12"/>
                      </a:lnTo>
                      <a:lnTo>
                        <a:pt x="119" y="5"/>
                      </a:lnTo>
                      <a:lnTo>
                        <a:pt x="129" y="0"/>
                      </a:lnTo>
                      <a:lnTo>
                        <a:pt x="135" y="5"/>
                      </a:lnTo>
                      <a:lnTo>
                        <a:pt x="144" y="21"/>
                      </a:lnTo>
                      <a:lnTo>
                        <a:pt x="152" y="22"/>
                      </a:lnTo>
                      <a:lnTo>
                        <a:pt x="164" y="32"/>
                      </a:lnTo>
                      <a:lnTo>
                        <a:pt x="175" y="37"/>
                      </a:lnTo>
                      <a:lnTo>
                        <a:pt x="188" y="34"/>
                      </a:lnTo>
                      <a:lnTo>
                        <a:pt x="193" y="38"/>
                      </a:lnTo>
                      <a:lnTo>
                        <a:pt x="217" y="31"/>
                      </a:lnTo>
                      <a:lnTo>
                        <a:pt x="248" y="8"/>
                      </a:lnTo>
                      <a:lnTo>
                        <a:pt x="274" y="1"/>
                      </a:lnTo>
                      <a:lnTo>
                        <a:pt x="276" y="8"/>
                      </a:lnTo>
                      <a:lnTo>
                        <a:pt x="288" y="26"/>
                      </a:lnTo>
                      <a:lnTo>
                        <a:pt x="295" y="28"/>
                      </a:lnTo>
                      <a:lnTo>
                        <a:pt x="293" y="51"/>
                      </a:lnTo>
                      <a:lnTo>
                        <a:pt x="284" y="66"/>
                      </a:lnTo>
                      <a:lnTo>
                        <a:pt x="270" y="69"/>
                      </a:lnTo>
                      <a:lnTo>
                        <a:pt x="266" y="75"/>
                      </a:lnTo>
                      <a:lnTo>
                        <a:pt x="270" y="76"/>
                      </a:lnTo>
                      <a:lnTo>
                        <a:pt x="281" y="86"/>
                      </a:lnTo>
                      <a:lnTo>
                        <a:pt x="284" y="94"/>
                      </a:lnTo>
                      <a:lnTo>
                        <a:pt x="282" y="112"/>
                      </a:lnTo>
                      <a:lnTo>
                        <a:pt x="279" y="108"/>
                      </a:lnTo>
                      <a:lnTo>
                        <a:pt x="268" y="112"/>
                      </a:lnTo>
                      <a:lnTo>
                        <a:pt x="250" y="130"/>
                      </a:lnTo>
                      <a:lnTo>
                        <a:pt x="241" y="148"/>
                      </a:lnTo>
                      <a:lnTo>
                        <a:pt x="233" y="155"/>
                      </a:lnTo>
                      <a:lnTo>
                        <a:pt x="228" y="164"/>
                      </a:lnTo>
                      <a:lnTo>
                        <a:pt x="221" y="172"/>
                      </a:lnTo>
                      <a:lnTo>
                        <a:pt x="220" y="184"/>
                      </a:lnTo>
                      <a:lnTo>
                        <a:pt x="220" y="195"/>
                      </a:lnTo>
                      <a:lnTo>
                        <a:pt x="242" y="172"/>
                      </a:lnTo>
                      <a:lnTo>
                        <a:pt x="257" y="167"/>
                      </a:lnTo>
                      <a:lnTo>
                        <a:pt x="265" y="173"/>
                      </a:lnTo>
                      <a:lnTo>
                        <a:pt x="280" y="189"/>
                      </a:lnTo>
                      <a:lnTo>
                        <a:pt x="279" y="201"/>
                      </a:lnTo>
                      <a:lnTo>
                        <a:pt x="282" y="204"/>
                      </a:lnTo>
                      <a:lnTo>
                        <a:pt x="285" y="215"/>
                      </a:lnTo>
                      <a:lnTo>
                        <a:pt x="290" y="216"/>
                      </a:lnTo>
                      <a:lnTo>
                        <a:pt x="293" y="222"/>
                      </a:lnTo>
                      <a:lnTo>
                        <a:pt x="295" y="228"/>
                      </a:lnTo>
                      <a:lnTo>
                        <a:pt x="290" y="238"/>
                      </a:lnTo>
                      <a:lnTo>
                        <a:pt x="290" y="248"/>
                      </a:lnTo>
                      <a:lnTo>
                        <a:pt x="303" y="236"/>
                      </a:lnTo>
                      <a:lnTo>
                        <a:pt x="314" y="234"/>
                      </a:lnTo>
                      <a:lnTo>
                        <a:pt x="315" y="222"/>
                      </a:lnTo>
                      <a:lnTo>
                        <a:pt x="322" y="232"/>
                      </a:lnTo>
                      <a:lnTo>
                        <a:pt x="322" y="242"/>
                      </a:lnTo>
                      <a:lnTo>
                        <a:pt x="324" y="247"/>
                      </a:lnTo>
                      <a:lnTo>
                        <a:pt x="331" y="274"/>
                      </a:lnTo>
                      <a:lnTo>
                        <a:pt x="331" y="282"/>
                      </a:lnTo>
                      <a:lnTo>
                        <a:pt x="329" y="288"/>
                      </a:lnTo>
                      <a:lnTo>
                        <a:pt x="319" y="300"/>
                      </a:lnTo>
                      <a:lnTo>
                        <a:pt x="314" y="301"/>
                      </a:lnTo>
                      <a:lnTo>
                        <a:pt x="320" y="313"/>
                      </a:lnTo>
                      <a:lnTo>
                        <a:pt x="323" y="322"/>
                      </a:lnTo>
                      <a:lnTo>
                        <a:pt x="324" y="338"/>
                      </a:lnTo>
                      <a:lnTo>
                        <a:pt x="323" y="344"/>
                      </a:lnTo>
                      <a:lnTo>
                        <a:pt x="315" y="355"/>
                      </a:lnTo>
                      <a:lnTo>
                        <a:pt x="323" y="354"/>
                      </a:lnTo>
                      <a:lnTo>
                        <a:pt x="325" y="360"/>
                      </a:lnTo>
                      <a:lnTo>
                        <a:pt x="327" y="373"/>
                      </a:lnTo>
                      <a:lnTo>
                        <a:pt x="327" y="385"/>
                      </a:lnTo>
                      <a:lnTo>
                        <a:pt x="322" y="389"/>
                      </a:lnTo>
                      <a:lnTo>
                        <a:pt x="318" y="384"/>
                      </a:lnTo>
                      <a:lnTo>
                        <a:pt x="307" y="393"/>
                      </a:lnTo>
                      <a:lnTo>
                        <a:pt x="303" y="410"/>
                      </a:lnTo>
                      <a:lnTo>
                        <a:pt x="280" y="428"/>
                      </a:lnTo>
                      <a:lnTo>
                        <a:pt x="266" y="422"/>
                      </a:lnTo>
                      <a:lnTo>
                        <a:pt x="249" y="426"/>
                      </a:lnTo>
                      <a:lnTo>
                        <a:pt x="238" y="422"/>
                      </a:lnTo>
                      <a:lnTo>
                        <a:pt x="236" y="428"/>
                      </a:lnTo>
                      <a:lnTo>
                        <a:pt x="248" y="444"/>
                      </a:lnTo>
                      <a:lnTo>
                        <a:pt x="248" y="454"/>
                      </a:lnTo>
                      <a:lnTo>
                        <a:pt x="231" y="467"/>
                      </a:lnTo>
                      <a:lnTo>
                        <a:pt x="229" y="475"/>
                      </a:lnTo>
                      <a:lnTo>
                        <a:pt x="221" y="483"/>
                      </a:lnTo>
                      <a:lnTo>
                        <a:pt x="212" y="484"/>
                      </a:lnTo>
                      <a:lnTo>
                        <a:pt x="205" y="464"/>
                      </a:lnTo>
                      <a:lnTo>
                        <a:pt x="199" y="465"/>
                      </a:lnTo>
                      <a:lnTo>
                        <a:pt x="195" y="473"/>
                      </a:lnTo>
                      <a:lnTo>
                        <a:pt x="187" y="473"/>
                      </a:lnTo>
                      <a:lnTo>
                        <a:pt x="182" y="454"/>
                      </a:lnTo>
                      <a:lnTo>
                        <a:pt x="178" y="431"/>
                      </a:lnTo>
                      <a:lnTo>
                        <a:pt x="172" y="424"/>
                      </a:lnTo>
                      <a:lnTo>
                        <a:pt x="167" y="406"/>
                      </a:lnTo>
                      <a:lnTo>
                        <a:pt x="158" y="394"/>
                      </a:lnTo>
                      <a:lnTo>
                        <a:pt x="144" y="384"/>
                      </a:lnTo>
                      <a:lnTo>
                        <a:pt x="137" y="37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4" name="Freeform 742"/>
                <p:cNvSpPr>
                  <a:spLocks noChangeAspect="1"/>
                </p:cNvSpPr>
                <p:nvPr/>
              </p:nvSpPr>
              <p:spPr bwMode="gray">
                <a:xfrm>
                  <a:off x="1629" y="1217"/>
                  <a:ext cx="59" cy="76"/>
                </a:xfrm>
                <a:custGeom>
                  <a:avLst/>
                  <a:gdLst/>
                  <a:ahLst/>
                  <a:cxnLst>
                    <a:cxn ang="0">
                      <a:pos x="281" y="171"/>
                    </a:cxn>
                    <a:cxn ang="0">
                      <a:pos x="266" y="206"/>
                    </a:cxn>
                    <a:cxn ang="0">
                      <a:pos x="291" y="237"/>
                    </a:cxn>
                    <a:cxn ang="0">
                      <a:pos x="279" y="244"/>
                    </a:cxn>
                    <a:cxn ang="0">
                      <a:pos x="260" y="249"/>
                    </a:cxn>
                    <a:cxn ang="0">
                      <a:pos x="265" y="259"/>
                    </a:cxn>
                    <a:cxn ang="0">
                      <a:pos x="259" y="280"/>
                    </a:cxn>
                    <a:cxn ang="0">
                      <a:pos x="253" y="286"/>
                    </a:cxn>
                    <a:cxn ang="0">
                      <a:pos x="271" y="338"/>
                    </a:cxn>
                    <a:cxn ang="0">
                      <a:pos x="258" y="334"/>
                    </a:cxn>
                    <a:cxn ang="0">
                      <a:pos x="250" y="345"/>
                    </a:cxn>
                    <a:cxn ang="0">
                      <a:pos x="230" y="372"/>
                    </a:cxn>
                    <a:cxn ang="0">
                      <a:pos x="208" y="370"/>
                    </a:cxn>
                    <a:cxn ang="0">
                      <a:pos x="190" y="371"/>
                    </a:cxn>
                    <a:cxn ang="0">
                      <a:pos x="177" y="364"/>
                    </a:cxn>
                    <a:cxn ang="0">
                      <a:pos x="130" y="373"/>
                    </a:cxn>
                    <a:cxn ang="0">
                      <a:pos x="119" y="327"/>
                    </a:cxn>
                    <a:cxn ang="0">
                      <a:pos x="136" y="303"/>
                    </a:cxn>
                    <a:cxn ang="0">
                      <a:pos x="113" y="280"/>
                    </a:cxn>
                    <a:cxn ang="0">
                      <a:pos x="141" y="270"/>
                    </a:cxn>
                    <a:cxn ang="0">
                      <a:pos x="155" y="256"/>
                    </a:cxn>
                    <a:cxn ang="0">
                      <a:pos x="168" y="237"/>
                    </a:cxn>
                    <a:cxn ang="0">
                      <a:pos x="211" y="214"/>
                    </a:cxn>
                    <a:cxn ang="0">
                      <a:pos x="172" y="214"/>
                    </a:cxn>
                    <a:cxn ang="0">
                      <a:pos x="129" y="225"/>
                    </a:cxn>
                    <a:cxn ang="0">
                      <a:pos x="60" y="242"/>
                    </a:cxn>
                    <a:cxn ang="0">
                      <a:pos x="4" y="256"/>
                    </a:cxn>
                    <a:cxn ang="0">
                      <a:pos x="10" y="222"/>
                    </a:cxn>
                    <a:cxn ang="0">
                      <a:pos x="31" y="215"/>
                    </a:cxn>
                    <a:cxn ang="0">
                      <a:pos x="42" y="183"/>
                    </a:cxn>
                    <a:cxn ang="0">
                      <a:pos x="83" y="205"/>
                    </a:cxn>
                    <a:cxn ang="0">
                      <a:pos x="69" y="166"/>
                    </a:cxn>
                    <a:cxn ang="0">
                      <a:pos x="51" y="149"/>
                    </a:cxn>
                    <a:cxn ang="0">
                      <a:pos x="33" y="109"/>
                    </a:cxn>
                    <a:cxn ang="0">
                      <a:pos x="43" y="65"/>
                    </a:cxn>
                    <a:cxn ang="0">
                      <a:pos x="77" y="57"/>
                    </a:cxn>
                    <a:cxn ang="0">
                      <a:pos x="96" y="82"/>
                    </a:cxn>
                    <a:cxn ang="0">
                      <a:pos x="114" y="133"/>
                    </a:cxn>
                    <a:cxn ang="0">
                      <a:pos x="134" y="147"/>
                    </a:cxn>
                    <a:cxn ang="0">
                      <a:pos x="171" y="156"/>
                    </a:cxn>
                    <a:cxn ang="0">
                      <a:pos x="158" y="113"/>
                    </a:cxn>
                    <a:cxn ang="0">
                      <a:pos x="125" y="93"/>
                    </a:cxn>
                    <a:cxn ang="0">
                      <a:pos x="141" y="82"/>
                    </a:cxn>
                    <a:cxn ang="0">
                      <a:pos x="96" y="45"/>
                    </a:cxn>
                    <a:cxn ang="0">
                      <a:pos x="129" y="7"/>
                    </a:cxn>
                    <a:cxn ang="0">
                      <a:pos x="183" y="28"/>
                    </a:cxn>
                    <a:cxn ang="0">
                      <a:pos x="205" y="45"/>
                    </a:cxn>
                    <a:cxn ang="0">
                      <a:pos x="216" y="15"/>
                    </a:cxn>
                    <a:cxn ang="0">
                      <a:pos x="237" y="0"/>
                    </a:cxn>
                    <a:cxn ang="0">
                      <a:pos x="246" y="26"/>
                    </a:cxn>
                    <a:cxn ang="0">
                      <a:pos x="274" y="72"/>
                    </a:cxn>
                    <a:cxn ang="0">
                      <a:pos x="280" y="134"/>
                    </a:cxn>
                  </a:cxnLst>
                  <a:rect l="0" t="0" r="r" b="b"/>
                  <a:pathLst>
                    <a:path w="292" h="380">
                      <a:moveTo>
                        <a:pt x="281" y="160"/>
                      </a:moveTo>
                      <a:lnTo>
                        <a:pt x="282" y="162"/>
                      </a:lnTo>
                      <a:lnTo>
                        <a:pt x="281" y="165"/>
                      </a:lnTo>
                      <a:lnTo>
                        <a:pt x="281" y="171"/>
                      </a:lnTo>
                      <a:lnTo>
                        <a:pt x="282" y="177"/>
                      </a:lnTo>
                      <a:lnTo>
                        <a:pt x="281" y="187"/>
                      </a:lnTo>
                      <a:lnTo>
                        <a:pt x="268" y="198"/>
                      </a:lnTo>
                      <a:lnTo>
                        <a:pt x="266" y="206"/>
                      </a:lnTo>
                      <a:lnTo>
                        <a:pt x="285" y="213"/>
                      </a:lnTo>
                      <a:lnTo>
                        <a:pt x="291" y="210"/>
                      </a:lnTo>
                      <a:lnTo>
                        <a:pt x="292" y="224"/>
                      </a:lnTo>
                      <a:lnTo>
                        <a:pt x="291" y="237"/>
                      </a:lnTo>
                      <a:lnTo>
                        <a:pt x="290" y="267"/>
                      </a:lnTo>
                      <a:lnTo>
                        <a:pt x="292" y="285"/>
                      </a:lnTo>
                      <a:lnTo>
                        <a:pt x="284" y="254"/>
                      </a:lnTo>
                      <a:lnTo>
                        <a:pt x="279" y="244"/>
                      </a:lnTo>
                      <a:lnTo>
                        <a:pt x="274" y="240"/>
                      </a:lnTo>
                      <a:lnTo>
                        <a:pt x="270" y="244"/>
                      </a:lnTo>
                      <a:lnTo>
                        <a:pt x="263" y="242"/>
                      </a:lnTo>
                      <a:lnTo>
                        <a:pt x="260" y="249"/>
                      </a:lnTo>
                      <a:lnTo>
                        <a:pt x="268" y="254"/>
                      </a:lnTo>
                      <a:lnTo>
                        <a:pt x="269" y="263"/>
                      </a:lnTo>
                      <a:lnTo>
                        <a:pt x="268" y="267"/>
                      </a:lnTo>
                      <a:lnTo>
                        <a:pt x="265" y="259"/>
                      </a:lnTo>
                      <a:lnTo>
                        <a:pt x="258" y="264"/>
                      </a:lnTo>
                      <a:lnTo>
                        <a:pt x="255" y="270"/>
                      </a:lnTo>
                      <a:lnTo>
                        <a:pt x="263" y="279"/>
                      </a:lnTo>
                      <a:lnTo>
                        <a:pt x="259" y="280"/>
                      </a:lnTo>
                      <a:lnTo>
                        <a:pt x="258" y="285"/>
                      </a:lnTo>
                      <a:lnTo>
                        <a:pt x="260" y="291"/>
                      </a:lnTo>
                      <a:lnTo>
                        <a:pt x="258" y="292"/>
                      </a:lnTo>
                      <a:lnTo>
                        <a:pt x="253" y="286"/>
                      </a:lnTo>
                      <a:lnTo>
                        <a:pt x="248" y="302"/>
                      </a:lnTo>
                      <a:lnTo>
                        <a:pt x="249" y="308"/>
                      </a:lnTo>
                      <a:lnTo>
                        <a:pt x="254" y="306"/>
                      </a:lnTo>
                      <a:lnTo>
                        <a:pt x="271" y="338"/>
                      </a:lnTo>
                      <a:lnTo>
                        <a:pt x="274" y="345"/>
                      </a:lnTo>
                      <a:lnTo>
                        <a:pt x="269" y="349"/>
                      </a:lnTo>
                      <a:lnTo>
                        <a:pt x="263" y="345"/>
                      </a:lnTo>
                      <a:lnTo>
                        <a:pt x="258" y="334"/>
                      </a:lnTo>
                      <a:lnTo>
                        <a:pt x="254" y="330"/>
                      </a:lnTo>
                      <a:lnTo>
                        <a:pt x="248" y="332"/>
                      </a:lnTo>
                      <a:lnTo>
                        <a:pt x="248" y="339"/>
                      </a:lnTo>
                      <a:lnTo>
                        <a:pt x="250" y="345"/>
                      </a:lnTo>
                      <a:lnTo>
                        <a:pt x="250" y="350"/>
                      </a:lnTo>
                      <a:lnTo>
                        <a:pt x="255" y="359"/>
                      </a:lnTo>
                      <a:lnTo>
                        <a:pt x="255" y="369"/>
                      </a:lnTo>
                      <a:lnTo>
                        <a:pt x="230" y="372"/>
                      </a:lnTo>
                      <a:lnTo>
                        <a:pt x="228" y="365"/>
                      </a:lnTo>
                      <a:lnTo>
                        <a:pt x="219" y="375"/>
                      </a:lnTo>
                      <a:lnTo>
                        <a:pt x="211" y="375"/>
                      </a:lnTo>
                      <a:lnTo>
                        <a:pt x="208" y="370"/>
                      </a:lnTo>
                      <a:lnTo>
                        <a:pt x="209" y="360"/>
                      </a:lnTo>
                      <a:lnTo>
                        <a:pt x="203" y="364"/>
                      </a:lnTo>
                      <a:lnTo>
                        <a:pt x="201" y="373"/>
                      </a:lnTo>
                      <a:lnTo>
                        <a:pt x="190" y="371"/>
                      </a:lnTo>
                      <a:lnTo>
                        <a:pt x="190" y="360"/>
                      </a:lnTo>
                      <a:lnTo>
                        <a:pt x="188" y="369"/>
                      </a:lnTo>
                      <a:lnTo>
                        <a:pt x="180" y="372"/>
                      </a:lnTo>
                      <a:lnTo>
                        <a:pt x="177" y="364"/>
                      </a:lnTo>
                      <a:lnTo>
                        <a:pt x="179" y="354"/>
                      </a:lnTo>
                      <a:lnTo>
                        <a:pt x="167" y="380"/>
                      </a:lnTo>
                      <a:lnTo>
                        <a:pt x="144" y="380"/>
                      </a:lnTo>
                      <a:lnTo>
                        <a:pt x="130" y="373"/>
                      </a:lnTo>
                      <a:lnTo>
                        <a:pt x="123" y="365"/>
                      </a:lnTo>
                      <a:lnTo>
                        <a:pt x="122" y="339"/>
                      </a:lnTo>
                      <a:lnTo>
                        <a:pt x="118" y="332"/>
                      </a:lnTo>
                      <a:lnTo>
                        <a:pt x="119" y="327"/>
                      </a:lnTo>
                      <a:lnTo>
                        <a:pt x="142" y="327"/>
                      </a:lnTo>
                      <a:lnTo>
                        <a:pt x="147" y="322"/>
                      </a:lnTo>
                      <a:lnTo>
                        <a:pt x="131" y="319"/>
                      </a:lnTo>
                      <a:lnTo>
                        <a:pt x="136" y="303"/>
                      </a:lnTo>
                      <a:lnTo>
                        <a:pt x="119" y="310"/>
                      </a:lnTo>
                      <a:lnTo>
                        <a:pt x="115" y="300"/>
                      </a:lnTo>
                      <a:lnTo>
                        <a:pt x="128" y="291"/>
                      </a:lnTo>
                      <a:lnTo>
                        <a:pt x="113" y="280"/>
                      </a:lnTo>
                      <a:lnTo>
                        <a:pt x="131" y="276"/>
                      </a:lnTo>
                      <a:lnTo>
                        <a:pt x="141" y="279"/>
                      </a:lnTo>
                      <a:lnTo>
                        <a:pt x="145" y="273"/>
                      </a:lnTo>
                      <a:lnTo>
                        <a:pt x="141" y="270"/>
                      </a:lnTo>
                      <a:lnTo>
                        <a:pt x="162" y="268"/>
                      </a:lnTo>
                      <a:lnTo>
                        <a:pt x="163" y="262"/>
                      </a:lnTo>
                      <a:lnTo>
                        <a:pt x="141" y="265"/>
                      </a:lnTo>
                      <a:lnTo>
                        <a:pt x="155" y="256"/>
                      </a:lnTo>
                      <a:lnTo>
                        <a:pt x="152" y="252"/>
                      </a:lnTo>
                      <a:lnTo>
                        <a:pt x="156" y="247"/>
                      </a:lnTo>
                      <a:lnTo>
                        <a:pt x="169" y="242"/>
                      </a:lnTo>
                      <a:lnTo>
                        <a:pt x="168" y="237"/>
                      </a:lnTo>
                      <a:lnTo>
                        <a:pt x="163" y="232"/>
                      </a:lnTo>
                      <a:lnTo>
                        <a:pt x="166" y="225"/>
                      </a:lnTo>
                      <a:lnTo>
                        <a:pt x="204" y="219"/>
                      </a:lnTo>
                      <a:lnTo>
                        <a:pt x="211" y="214"/>
                      </a:lnTo>
                      <a:lnTo>
                        <a:pt x="210" y="209"/>
                      </a:lnTo>
                      <a:lnTo>
                        <a:pt x="203" y="214"/>
                      </a:lnTo>
                      <a:lnTo>
                        <a:pt x="174" y="216"/>
                      </a:lnTo>
                      <a:lnTo>
                        <a:pt x="172" y="214"/>
                      </a:lnTo>
                      <a:lnTo>
                        <a:pt x="163" y="220"/>
                      </a:lnTo>
                      <a:lnTo>
                        <a:pt x="153" y="219"/>
                      </a:lnTo>
                      <a:lnTo>
                        <a:pt x="135" y="227"/>
                      </a:lnTo>
                      <a:lnTo>
                        <a:pt x="129" y="225"/>
                      </a:lnTo>
                      <a:lnTo>
                        <a:pt x="92" y="241"/>
                      </a:lnTo>
                      <a:lnTo>
                        <a:pt x="72" y="240"/>
                      </a:lnTo>
                      <a:lnTo>
                        <a:pt x="67" y="248"/>
                      </a:lnTo>
                      <a:lnTo>
                        <a:pt x="60" y="242"/>
                      </a:lnTo>
                      <a:lnTo>
                        <a:pt x="50" y="252"/>
                      </a:lnTo>
                      <a:lnTo>
                        <a:pt x="26" y="254"/>
                      </a:lnTo>
                      <a:lnTo>
                        <a:pt x="17" y="263"/>
                      </a:lnTo>
                      <a:lnTo>
                        <a:pt x="4" y="256"/>
                      </a:lnTo>
                      <a:lnTo>
                        <a:pt x="0" y="242"/>
                      </a:lnTo>
                      <a:lnTo>
                        <a:pt x="8" y="240"/>
                      </a:lnTo>
                      <a:lnTo>
                        <a:pt x="7" y="232"/>
                      </a:lnTo>
                      <a:lnTo>
                        <a:pt x="10" y="222"/>
                      </a:lnTo>
                      <a:lnTo>
                        <a:pt x="18" y="220"/>
                      </a:lnTo>
                      <a:lnTo>
                        <a:pt x="39" y="227"/>
                      </a:lnTo>
                      <a:lnTo>
                        <a:pt x="37" y="219"/>
                      </a:lnTo>
                      <a:lnTo>
                        <a:pt x="31" y="215"/>
                      </a:lnTo>
                      <a:lnTo>
                        <a:pt x="33" y="206"/>
                      </a:lnTo>
                      <a:lnTo>
                        <a:pt x="27" y="206"/>
                      </a:lnTo>
                      <a:lnTo>
                        <a:pt x="28" y="193"/>
                      </a:lnTo>
                      <a:lnTo>
                        <a:pt x="42" y="183"/>
                      </a:lnTo>
                      <a:lnTo>
                        <a:pt x="49" y="183"/>
                      </a:lnTo>
                      <a:lnTo>
                        <a:pt x="67" y="198"/>
                      </a:lnTo>
                      <a:lnTo>
                        <a:pt x="71" y="209"/>
                      </a:lnTo>
                      <a:lnTo>
                        <a:pt x="83" y="205"/>
                      </a:lnTo>
                      <a:lnTo>
                        <a:pt x="82" y="195"/>
                      </a:lnTo>
                      <a:lnTo>
                        <a:pt x="81" y="187"/>
                      </a:lnTo>
                      <a:lnTo>
                        <a:pt x="65" y="176"/>
                      </a:lnTo>
                      <a:lnTo>
                        <a:pt x="69" y="166"/>
                      </a:lnTo>
                      <a:lnTo>
                        <a:pt x="77" y="156"/>
                      </a:lnTo>
                      <a:lnTo>
                        <a:pt x="77" y="150"/>
                      </a:lnTo>
                      <a:lnTo>
                        <a:pt x="53" y="161"/>
                      </a:lnTo>
                      <a:lnTo>
                        <a:pt x="51" y="149"/>
                      </a:lnTo>
                      <a:lnTo>
                        <a:pt x="44" y="136"/>
                      </a:lnTo>
                      <a:lnTo>
                        <a:pt x="44" y="122"/>
                      </a:lnTo>
                      <a:lnTo>
                        <a:pt x="48" y="109"/>
                      </a:lnTo>
                      <a:lnTo>
                        <a:pt x="33" y="109"/>
                      </a:lnTo>
                      <a:lnTo>
                        <a:pt x="34" y="95"/>
                      </a:lnTo>
                      <a:lnTo>
                        <a:pt x="33" y="85"/>
                      </a:lnTo>
                      <a:lnTo>
                        <a:pt x="44" y="66"/>
                      </a:lnTo>
                      <a:lnTo>
                        <a:pt x="43" y="65"/>
                      </a:lnTo>
                      <a:lnTo>
                        <a:pt x="47" y="55"/>
                      </a:lnTo>
                      <a:lnTo>
                        <a:pt x="53" y="50"/>
                      </a:lnTo>
                      <a:lnTo>
                        <a:pt x="74" y="58"/>
                      </a:lnTo>
                      <a:lnTo>
                        <a:pt x="77" y="57"/>
                      </a:lnTo>
                      <a:lnTo>
                        <a:pt x="81" y="63"/>
                      </a:lnTo>
                      <a:lnTo>
                        <a:pt x="81" y="74"/>
                      </a:lnTo>
                      <a:lnTo>
                        <a:pt x="85" y="72"/>
                      </a:lnTo>
                      <a:lnTo>
                        <a:pt x="96" y="82"/>
                      </a:lnTo>
                      <a:lnTo>
                        <a:pt x="90" y="93"/>
                      </a:lnTo>
                      <a:lnTo>
                        <a:pt x="110" y="123"/>
                      </a:lnTo>
                      <a:lnTo>
                        <a:pt x="110" y="127"/>
                      </a:lnTo>
                      <a:lnTo>
                        <a:pt x="114" y="133"/>
                      </a:lnTo>
                      <a:lnTo>
                        <a:pt x="122" y="129"/>
                      </a:lnTo>
                      <a:lnTo>
                        <a:pt x="128" y="131"/>
                      </a:lnTo>
                      <a:lnTo>
                        <a:pt x="122" y="140"/>
                      </a:lnTo>
                      <a:lnTo>
                        <a:pt x="134" y="147"/>
                      </a:lnTo>
                      <a:lnTo>
                        <a:pt x="150" y="165"/>
                      </a:lnTo>
                      <a:lnTo>
                        <a:pt x="161" y="167"/>
                      </a:lnTo>
                      <a:lnTo>
                        <a:pt x="169" y="160"/>
                      </a:lnTo>
                      <a:lnTo>
                        <a:pt x="171" y="156"/>
                      </a:lnTo>
                      <a:lnTo>
                        <a:pt x="161" y="158"/>
                      </a:lnTo>
                      <a:lnTo>
                        <a:pt x="152" y="144"/>
                      </a:lnTo>
                      <a:lnTo>
                        <a:pt x="142" y="117"/>
                      </a:lnTo>
                      <a:lnTo>
                        <a:pt x="158" y="113"/>
                      </a:lnTo>
                      <a:lnTo>
                        <a:pt x="153" y="104"/>
                      </a:lnTo>
                      <a:lnTo>
                        <a:pt x="130" y="108"/>
                      </a:lnTo>
                      <a:lnTo>
                        <a:pt x="122" y="100"/>
                      </a:lnTo>
                      <a:lnTo>
                        <a:pt x="125" y="93"/>
                      </a:lnTo>
                      <a:lnTo>
                        <a:pt x="137" y="93"/>
                      </a:lnTo>
                      <a:lnTo>
                        <a:pt x="140" y="86"/>
                      </a:lnTo>
                      <a:lnTo>
                        <a:pt x="147" y="86"/>
                      </a:lnTo>
                      <a:lnTo>
                        <a:pt x="141" y="82"/>
                      </a:lnTo>
                      <a:lnTo>
                        <a:pt x="133" y="71"/>
                      </a:lnTo>
                      <a:lnTo>
                        <a:pt x="115" y="71"/>
                      </a:lnTo>
                      <a:lnTo>
                        <a:pt x="107" y="64"/>
                      </a:lnTo>
                      <a:lnTo>
                        <a:pt x="96" y="45"/>
                      </a:lnTo>
                      <a:lnTo>
                        <a:pt x="97" y="38"/>
                      </a:lnTo>
                      <a:lnTo>
                        <a:pt x="108" y="37"/>
                      </a:lnTo>
                      <a:lnTo>
                        <a:pt x="112" y="21"/>
                      </a:lnTo>
                      <a:lnTo>
                        <a:pt x="129" y="7"/>
                      </a:lnTo>
                      <a:lnTo>
                        <a:pt x="153" y="11"/>
                      </a:lnTo>
                      <a:lnTo>
                        <a:pt x="168" y="6"/>
                      </a:lnTo>
                      <a:lnTo>
                        <a:pt x="172" y="16"/>
                      </a:lnTo>
                      <a:lnTo>
                        <a:pt x="183" y="28"/>
                      </a:lnTo>
                      <a:lnTo>
                        <a:pt x="204" y="36"/>
                      </a:lnTo>
                      <a:lnTo>
                        <a:pt x="201" y="45"/>
                      </a:lnTo>
                      <a:lnTo>
                        <a:pt x="203" y="52"/>
                      </a:lnTo>
                      <a:lnTo>
                        <a:pt x="205" y="45"/>
                      </a:lnTo>
                      <a:lnTo>
                        <a:pt x="216" y="49"/>
                      </a:lnTo>
                      <a:lnTo>
                        <a:pt x="220" y="39"/>
                      </a:lnTo>
                      <a:lnTo>
                        <a:pt x="212" y="21"/>
                      </a:lnTo>
                      <a:lnTo>
                        <a:pt x="216" y="15"/>
                      </a:lnTo>
                      <a:lnTo>
                        <a:pt x="231" y="18"/>
                      </a:lnTo>
                      <a:lnTo>
                        <a:pt x="235" y="6"/>
                      </a:lnTo>
                      <a:lnTo>
                        <a:pt x="219" y="0"/>
                      </a:lnTo>
                      <a:lnTo>
                        <a:pt x="237" y="0"/>
                      </a:lnTo>
                      <a:lnTo>
                        <a:pt x="243" y="11"/>
                      </a:lnTo>
                      <a:lnTo>
                        <a:pt x="255" y="22"/>
                      </a:lnTo>
                      <a:lnTo>
                        <a:pt x="242" y="20"/>
                      </a:lnTo>
                      <a:lnTo>
                        <a:pt x="246" y="26"/>
                      </a:lnTo>
                      <a:lnTo>
                        <a:pt x="265" y="33"/>
                      </a:lnTo>
                      <a:lnTo>
                        <a:pt x="276" y="48"/>
                      </a:lnTo>
                      <a:lnTo>
                        <a:pt x="278" y="60"/>
                      </a:lnTo>
                      <a:lnTo>
                        <a:pt x="274" y="72"/>
                      </a:lnTo>
                      <a:lnTo>
                        <a:pt x="274" y="90"/>
                      </a:lnTo>
                      <a:lnTo>
                        <a:pt x="282" y="107"/>
                      </a:lnTo>
                      <a:lnTo>
                        <a:pt x="284" y="123"/>
                      </a:lnTo>
                      <a:lnTo>
                        <a:pt x="280" y="134"/>
                      </a:lnTo>
                      <a:lnTo>
                        <a:pt x="281" y="140"/>
                      </a:lnTo>
                      <a:lnTo>
                        <a:pt x="280" y="149"/>
                      </a:lnTo>
                      <a:lnTo>
                        <a:pt x="281" y="16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5" name="Freeform 743"/>
                <p:cNvSpPr>
                  <a:spLocks noChangeAspect="1"/>
                </p:cNvSpPr>
                <p:nvPr/>
              </p:nvSpPr>
              <p:spPr bwMode="gray">
                <a:xfrm>
                  <a:off x="1466" y="1209"/>
                  <a:ext cx="134" cy="107"/>
                </a:xfrm>
                <a:custGeom>
                  <a:avLst/>
                  <a:gdLst/>
                  <a:ahLst/>
                  <a:cxnLst>
                    <a:cxn ang="0">
                      <a:pos x="439" y="71"/>
                    </a:cxn>
                    <a:cxn ang="0">
                      <a:pos x="489" y="0"/>
                    </a:cxn>
                    <a:cxn ang="0">
                      <a:pos x="501" y="69"/>
                    </a:cxn>
                    <a:cxn ang="0">
                      <a:pos x="525" y="120"/>
                    </a:cxn>
                    <a:cxn ang="0">
                      <a:pos x="510" y="172"/>
                    </a:cxn>
                    <a:cxn ang="0">
                      <a:pos x="548" y="213"/>
                    </a:cxn>
                    <a:cxn ang="0">
                      <a:pos x="551" y="218"/>
                    </a:cxn>
                    <a:cxn ang="0">
                      <a:pos x="605" y="240"/>
                    </a:cxn>
                    <a:cxn ang="0">
                      <a:pos x="637" y="191"/>
                    </a:cxn>
                    <a:cxn ang="0">
                      <a:pos x="672" y="281"/>
                    </a:cxn>
                    <a:cxn ang="0">
                      <a:pos x="643" y="385"/>
                    </a:cxn>
                    <a:cxn ang="0">
                      <a:pos x="575" y="430"/>
                    </a:cxn>
                    <a:cxn ang="0">
                      <a:pos x="526" y="423"/>
                    </a:cxn>
                    <a:cxn ang="0">
                      <a:pos x="492" y="389"/>
                    </a:cxn>
                    <a:cxn ang="0">
                      <a:pos x="450" y="435"/>
                    </a:cxn>
                    <a:cxn ang="0">
                      <a:pos x="383" y="475"/>
                    </a:cxn>
                    <a:cxn ang="0">
                      <a:pos x="347" y="502"/>
                    </a:cxn>
                    <a:cxn ang="0">
                      <a:pos x="231" y="530"/>
                    </a:cxn>
                    <a:cxn ang="0">
                      <a:pos x="181" y="466"/>
                    </a:cxn>
                    <a:cxn ang="0">
                      <a:pos x="229" y="448"/>
                    </a:cxn>
                    <a:cxn ang="0">
                      <a:pos x="304" y="408"/>
                    </a:cxn>
                    <a:cxn ang="0">
                      <a:pos x="344" y="396"/>
                    </a:cxn>
                    <a:cxn ang="0">
                      <a:pos x="355" y="352"/>
                    </a:cxn>
                    <a:cxn ang="0">
                      <a:pos x="293" y="361"/>
                    </a:cxn>
                    <a:cxn ang="0">
                      <a:pos x="263" y="389"/>
                    </a:cxn>
                    <a:cxn ang="0">
                      <a:pos x="207" y="408"/>
                    </a:cxn>
                    <a:cxn ang="0">
                      <a:pos x="209" y="357"/>
                    </a:cxn>
                    <a:cxn ang="0">
                      <a:pos x="218" y="329"/>
                    </a:cxn>
                    <a:cxn ang="0">
                      <a:pos x="171" y="346"/>
                    </a:cxn>
                    <a:cxn ang="0">
                      <a:pos x="155" y="416"/>
                    </a:cxn>
                    <a:cxn ang="0">
                      <a:pos x="113" y="388"/>
                    </a:cxn>
                    <a:cxn ang="0">
                      <a:pos x="85" y="389"/>
                    </a:cxn>
                    <a:cxn ang="0">
                      <a:pos x="25" y="379"/>
                    </a:cxn>
                    <a:cxn ang="0">
                      <a:pos x="24" y="309"/>
                    </a:cxn>
                    <a:cxn ang="0">
                      <a:pos x="130" y="276"/>
                    </a:cxn>
                    <a:cxn ang="0">
                      <a:pos x="60" y="297"/>
                    </a:cxn>
                    <a:cxn ang="0">
                      <a:pos x="103" y="231"/>
                    </a:cxn>
                    <a:cxn ang="0">
                      <a:pos x="47" y="225"/>
                    </a:cxn>
                    <a:cxn ang="0">
                      <a:pos x="51" y="179"/>
                    </a:cxn>
                    <a:cxn ang="0">
                      <a:pos x="156" y="159"/>
                    </a:cxn>
                    <a:cxn ang="0">
                      <a:pos x="92" y="129"/>
                    </a:cxn>
                    <a:cxn ang="0">
                      <a:pos x="166" y="78"/>
                    </a:cxn>
                    <a:cxn ang="0">
                      <a:pos x="192" y="147"/>
                    </a:cxn>
                    <a:cxn ang="0">
                      <a:pos x="280" y="152"/>
                    </a:cxn>
                    <a:cxn ang="0">
                      <a:pos x="301" y="223"/>
                    </a:cxn>
                    <a:cxn ang="0">
                      <a:pos x="339" y="239"/>
                    </a:cxn>
                    <a:cxn ang="0">
                      <a:pos x="343" y="287"/>
                    </a:cxn>
                    <a:cxn ang="0">
                      <a:pos x="377" y="293"/>
                    </a:cxn>
                    <a:cxn ang="0">
                      <a:pos x="478" y="301"/>
                    </a:cxn>
                    <a:cxn ang="0">
                      <a:pos x="450" y="236"/>
                    </a:cxn>
                    <a:cxn ang="0">
                      <a:pos x="449" y="204"/>
                    </a:cxn>
                    <a:cxn ang="0">
                      <a:pos x="440" y="148"/>
                    </a:cxn>
                    <a:cxn ang="0">
                      <a:pos x="401" y="100"/>
                    </a:cxn>
                  </a:cxnLst>
                  <a:rect l="0" t="0" r="r" b="b"/>
                  <a:pathLst>
                    <a:path w="672" h="534">
                      <a:moveTo>
                        <a:pt x="420" y="83"/>
                      </a:moveTo>
                      <a:lnTo>
                        <a:pt x="420" y="80"/>
                      </a:lnTo>
                      <a:lnTo>
                        <a:pt x="420" y="82"/>
                      </a:lnTo>
                      <a:lnTo>
                        <a:pt x="433" y="81"/>
                      </a:lnTo>
                      <a:lnTo>
                        <a:pt x="439" y="71"/>
                      </a:lnTo>
                      <a:lnTo>
                        <a:pt x="439" y="59"/>
                      </a:lnTo>
                      <a:lnTo>
                        <a:pt x="458" y="8"/>
                      </a:lnTo>
                      <a:lnTo>
                        <a:pt x="466" y="3"/>
                      </a:lnTo>
                      <a:lnTo>
                        <a:pt x="478" y="6"/>
                      </a:lnTo>
                      <a:lnTo>
                        <a:pt x="489" y="0"/>
                      </a:lnTo>
                      <a:lnTo>
                        <a:pt x="503" y="26"/>
                      </a:lnTo>
                      <a:lnTo>
                        <a:pt x="503" y="37"/>
                      </a:lnTo>
                      <a:lnTo>
                        <a:pt x="493" y="49"/>
                      </a:lnTo>
                      <a:lnTo>
                        <a:pt x="495" y="61"/>
                      </a:lnTo>
                      <a:lnTo>
                        <a:pt x="501" y="69"/>
                      </a:lnTo>
                      <a:lnTo>
                        <a:pt x="500" y="76"/>
                      </a:lnTo>
                      <a:lnTo>
                        <a:pt x="501" y="94"/>
                      </a:lnTo>
                      <a:lnTo>
                        <a:pt x="504" y="99"/>
                      </a:lnTo>
                      <a:lnTo>
                        <a:pt x="511" y="102"/>
                      </a:lnTo>
                      <a:lnTo>
                        <a:pt x="525" y="120"/>
                      </a:lnTo>
                      <a:lnTo>
                        <a:pt x="526" y="129"/>
                      </a:lnTo>
                      <a:lnTo>
                        <a:pt x="525" y="139"/>
                      </a:lnTo>
                      <a:lnTo>
                        <a:pt x="527" y="143"/>
                      </a:lnTo>
                      <a:lnTo>
                        <a:pt x="519" y="152"/>
                      </a:lnTo>
                      <a:lnTo>
                        <a:pt x="510" y="172"/>
                      </a:lnTo>
                      <a:lnTo>
                        <a:pt x="500" y="178"/>
                      </a:lnTo>
                      <a:lnTo>
                        <a:pt x="512" y="183"/>
                      </a:lnTo>
                      <a:lnTo>
                        <a:pt x="536" y="178"/>
                      </a:lnTo>
                      <a:lnTo>
                        <a:pt x="554" y="196"/>
                      </a:lnTo>
                      <a:lnTo>
                        <a:pt x="548" y="213"/>
                      </a:lnTo>
                      <a:lnTo>
                        <a:pt x="541" y="215"/>
                      </a:lnTo>
                      <a:lnTo>
                        <a:pt x="531" y="234"/>
                      </a:lnTo>
                      <a:lnTo>
                        <a:pt x="533" y="243"/>
                      </a:lnTo>
                      <a:lnTo>
                        <a:pt x="543" y="222"/>
                      </a:lnTo>
                      <a:lnTo>
                        <a:pt x="551" y="218"/>
                      </a:lnTo>
                      <a:lnTo>
                        <a:pt x="560" y="215"/>
                      </a:lnTo>
                      <a:lnTo>
                        <a:pt x="579" y="218"/>
                      </a:lnTo>
                      <a:lnTo>
                        <a:pt x="594" y="266"/>
                      </a:lnTo>
                      <a:lnTo>
                        <a:pt x="600" y="242"/>
                      </a:lnTo>
                      <a:lnTo>
                        <a:pt x="605" y="240"/>
                      </a:lnTo>
                      <a:lnTo>
                        <a:pt x="600" y="236"/>
                      </a:lnTo>
                      <a:lnTo>
                        <a:pt x="595" y="207"/>
                      </a:lnTo>
                      <a:lnTo>
                        <a:pt x="601" y="196"/>
                      </a:lnTo>
                      <a:lnTo>
                        <a:pt x="606" y="184"/>
                      </a:lnTo>
                      <a:lnTo>
                        <a:pt x="637" y="191"/>
                      </a:lnTo>
                      <a:lnTo>
                        <a:pt x="659" y="215"/>
                      </a:lnTo>
                      <a:lnTo>
                        <a:pt x="671" y="245"/>
                      </a:lnTo>
                      <a:lnTo>
                        <a:pt x="670" y="258"/>
                      </a:lnTo>
                      <a:lnTo>
                        <a:pt x="672" y="265"/>
                      </a:lnTo>
                      <a:lnTo>
                        <a:pt x="672" y="281"/>
                      </a:lnTo>
                      <a:lnTo>
                        <a:pt x="670" y="296"/>
                      </a:lnTo>
                      <a:lnTo>
                        <a:pt x="660" y="304"/>
                      </a:lnTo>
                      <a:lnTo>
                        <a:pt x="654" y="347"/>
                      </a:lnTo>
                      <a:lnTo>
                        <a:pt x="649" y="357"/>
                      </a:lnTo>
                      <a:lnTo>
                        <a:pt x="643" y="385"/>
                      </a:lnTo>
                      <a:lnTo>
                        <a:pt x="635" y="404"/>
                      </a:lnTo>
                      <a:lnTo>
                        <a:pt x="618" y="405"/>
                      </a:lnTo>
                      <a:lnTo>
                        <a:pt x="611" y="410"/>
                      </a:lnTo>
                      <a:lnTo>
                        <a:pt x="600" y="425"/>
                      </a:lnTo>
                      <a:lnTo>
                        <a:pt x="575" y="430"/>
                      </a:lnTo>
                      <a:lnTo>
                        <a:pt x="560" y="423"/>
                      </a:lnTo>
                      <a:lnTo>
                        <a:pt x="552" y="416"/>
                      </a:lnTo>
                      <a:lnTo>
                        <a:pt x="546" y="409"/>
                      </a:lnTo>
                      <a:lnTo>
                        <a:pt x="547" y="395"/>
                      </a:lnTo>
                      <a:lnTo>
                        <a:pt x="526" y="423"/>
                      </a:lnTo>
                      <a:lnTo>
                        <a:pt x="509" y="425"/>
                      </a:lnTo>
                      <a:lnTo>
                        <a:pt x="490" y="421"/>
                      </a:lnTo>
                      <a:lnTo>
                        <a:pt x="500" y="411"/>
                      </a:lnTo>
                      <a:lnTo>
                        <a:pt x="492" y="398"/>
                      </a:lnTo>
                      <a:lnTo>
                        <a:pt x="492" y="389"/>
                      </a:lnTo>
                      <a:lnTo>
                        <a:pt x="484" y="394"/>
                      </a:lnTo>
                      <a:lnTo>
                        <a:pt x="481" y="405"/>
                      </a:lnTo>
                      <a:lnTo>
                        <a:pt x="472" y="416"/>
                      </a:lnTo>
                      <a:lnTo>
                        <a:pt x="461" y="421"/>
                      </a:lnTo>
                      <a:lnTo>
                        <a:pt x="450" y="435"/>
                      </a:lnTo>
                      <a:lnTo>
                        <a:pt x="425" y="442"/>
                      </a:lnTo>
                      <a:lnTo>
                        <a:pt x="414" y="442"/>
                      </a:lnTo>
                      <a:lnTo>
                        <a:pt x="386" y="457"/>
                      </a:lnTo>
                      <a:lnTo>
                        <a:pt x="387" y="466"/>
                      </a:lnTo>
                      <a:lnTo>
                        <a:pt x="383" y="475"/>
                      </a:lnTo>
                      <a:lnTo>
                        <a:pt x="376" y="480"/>
                      </a:lnTo>
                      <a:lnTo>
                        <a:pt x="375" y="485"/>
                      </a:lnTo>
                      <a:lnTo>
                        <a:pt x="358" y="495"/>
                      </a:lnTo>
                      <a:lnTo>
                        <a:pt x="348" y="497"/>
                      </a:lnTo>
                      <a:lnTo>
                        <a:pt x="347" y="502"/>
                      </a:lnTo>
                      <a:lnTo>
                        <a:pt x="332" y="503"/>
                      </a:lnTo>
                      <a:lnTo>
                        <a:pt x="325" y="514"/>
                      </a:lnTo>
                      <a:lnTo>
                        <a:pt x="299" y="528"/>
                      </a:lnTo>
                      <a:lnTo>
                        <a:pt x="277" y="534"/>
                      </a:lnTo>
                      <a:lnTo>
                        <a:pt x="231" y="530"/>
                      </a:lnTo>
                      <a:lnTo>
                        <a:pt x="202" y="512"/>
                      </a:lnTo>
                      <a:lnTo>
                        <a:pt x="184" y="495"/>
                      </a:lnTo>
                      <a:lnTo>
                        <a:pt x="177" y="482"/>
                      </a:lnTo>
                      <a:lnTo>
                        <a:pt x="177" y="478"/>
                      </a:lnTo>
                      <a:lnTo>
                        <a:pt x="181" y="466"/>
                      </a:lnTo>
                      <a:lnTo>
                        <a:pt x="191" y="455"/>
                      </a:lnTo>
                      <a:lnTo>
                        <a:pt x="198" y="454"/>
                      </a:lnTo>
                      <a:lnTo>
                        <a:pt x="212" y="446"/>
                      </a:lnTo>
                      <a:lnTo>
                        <a:pt x="224" y="443"/>
                      </a:lnTo>
                      <a:lnTo>
                        <a:pt x="229" y="448"/>
                      </a:lnTo>
                      <a:lnTo>
                        <a:pt x="235" y="447"/>
                      </a:lnTo>
                      <a:lnTo>
                        <a:pt x="242" y="441"/>
                      </a:lnTo>
                      <a:lnTo>
                        <a:pt x="242" y="431"/>
                      </a:lnTo>
                      <a:lnTo>
                        <a:pt x="253" y="415"/>
                      </a:lnTo>
                      <a:lnTo>
                        <a:pt x="304" y="408"/>
                      </a:lnTo>
                      <a:lnTo>
                        <a:pt x="315" y="409"/>
                      </a:lnTo>
                      <a:lnTo>
                        <a:pt x="317" y="420"/>
                      </a:lnTo>
                      <a:lnTo>
                        <a:pt x="327" y="420"/>
                      </a:lnTo>
                      <a:lnTo>
                        <a:pt x="334" y="404"/>
                      </a:lnTo>
                      <a:lnTo>
                        <a:pt x="344" y="396"/>
                      </a:lnTo>
                      <a:lnTo>
                        <a:pt x="350" y="383"/>
                      </a:lnTo>
                      <a:lnTo>
                        <a:pt x="363" y="372"/>
                      </a:lnTo>
                      <a:lnTo>
                        <a:pt x="368" y="362"/>
                      </a:lnTo>
                      <a:lnTo>
                        <a:pt x="366" y="352"/>
                      </a:lnTo>
                      <a:lnTo>
                        <a:pt x="355" y="352"/>
                      </a:lnTo>
                      <a:lnTo>
                        <a:pt x="343" y="376"/>
                      </a:lnTo>
                      <a:lnTo>
                        <a:pt x="331" y="372"/>
                      </a:lnTo>
                      <a:lnTo>
                        <a:pt x="294" y="383"/>
                      </a:lnTo>
                      <a:lnTo>
                        <a:pt x="289" y="372"/>
                      </a:lnTo>
                      <a:lnTo>
                        <a:pt x="293" y="361"/>
                      </a:lnTo>
                      <a:lnTo>
                        <a:pt x="278" y="372"/>
                      </a:lnTo>
                      <a:lnTo>
                        <a:pt x="277" y="358"/>
                      </a:lnTo>
                      <a:lnTo>
                        <a:pt x="272" y="356"/>
                      </a:lnTo>
                      <a:lnTo>
                        <a:pt x="270" y="376"/>
                      </a:lnTo>
                      <a:lnTo>
                        <a:pt x="263" y="389"/>
                      </a:lnTo>
                      <a:lnTo>
                        <a:pt x="251" y="392"/>
                      </a:lnTo>
                      <a:lnTo>
                        <a:pt x="247" y="379"/>
                      </a:lnTo>
                      <a:lnTo>
                        <a:pt x="239" y="394"/>
                      </a:lnTo>
                      <a:lnTo>
                        <a:pt x="224" y="398"/>
                      </a:lnTo>
                      <a:lnTo>
                        <a:pt x="207" y="408"/>
                      </a:lnTo>
                      <a:lnTo>
                        <a:pt x="200" y="396"/>
                      </a:lnTo>
                      <a:lnTo>
                        <a:pt x="202" y="389"/>
                      </a:lnTo>
                      <a:lnTo>
                        <a:pt x="215" y="373"/>
                      </a:lnTo>
                      <a:lnTo>
                        <a:pt x="212" y="372"/>
                      </a:lnTo>
                      <a:lnTo>
                        <a:pt x="209" y="357"/>
                      </a:lnTo>
                      <a:lnTo>
                        <a:pt x="210" y="340"/>
                      </a:lnTo>
                      <a:lnTo>
                        <a:pt x="225" y="330"/>
                      </a:lnTo>
                      <a:lnTo>
                        <a:pt x="235" y="319"/>
                      </a:lnTo>
                      <a:lnTo>
                        <a:pt x="227" y="319"/>
                      </a:lnTo>
                      <a:lnTo>
                        <a:pt x="218" y="329"/>
                      </a:lnTo>
                      <a:lnTo>
                        <a:pt x="199" y="324"/>
                      </a:lnTo>
                      <a:lnTo>
                        <a:pt x="191" y="363"/>
                      </a:lnTo>
                      <a:lnTo>
                        <a:pt x="186" y="367"/>
                      </a:lnTo>
                      <a:lnTo>
                        <a:pt x="180" y="349"/>
                      </a:lnTo>
                      <a:lnTo>
                        <a:pt x="171" y="346"/>
                      </a:lnTo>
                      <a:lnTo>
                        <a:pt x="170" y="363"/>
                      </a:lnTo>
                      <a:lnTo>
                        <a:pt x="178" y="376"/>
                      </a:lnTo>
                      <a:lnTo>
                        <a:pt x="177" y="394"/>
                      </a:lnTo>
                      <a:lnTo>
                        <a:pt x="171" y="396"/>
                      </a:lnTo>
                      <a:lnTo>
                        <a:pt x="155" y="416"/>
                      </a:lnTo>
                      <a:lnTo>
                        <a:pt x="143" y="415"/>
                      </a:lnTo>
                      <a:lnTo>
                        <a:pt x="138" y="396"/>
                      </a:lnTo>
                      <a:lnTo>
                        <a:pt x="138" y="378"/>
                      </a:lnTo>
                      <a:lnTo>
                        <a:pt x="124" y="389"/>
                      </a:lnTo>
                      <a:lnTo>
                        <a:pt x="113" y="388"/>
                      </a:lnTo>
                      <a:lnTo>
                        <a:pt x="114" y="405"/>
                      </a:lnTo>
                      <a:lnTo>
                        <a:pt x="114" y="420"/>
                      </a:lnTo>
                      <a:lnTo>
                        <a:pt x="102" y="417"/>
                      </a:lnTo>
                      <a:lnTo>
                        <a:pt x="80" y="399"/>
                      </a:lnTo>
                      <a:lnTo>
                        <a:pt x="85" y="389"/>
                      </a:lnTo>
                      <a:lnTo>
                        <a:pt x="76" y="383"/>
                      </a:lnTo>
                      <a:lnTo>
                        <a:pt x="78" y="369"/>
                      </a:lnTo>
                      <a:lnTo>
                        <a:pt x="64" y="374"/>
                      </a:lnTo>
                      <a:lnTo>
                        <a:pt x="58" y="388"/>
                      </a:lnTo>
                      <a:lnTo>
                        <a:pt x="25" y="379"/>
                      </a:lnTo>
                      <a:lnTo>
                        <a:pt x="10" y="372"/>
                      </a:lnTo>
                      <a:lnTo>
                        <a:pt x="0" y="358"/>
                      </a:lnTo>
                      <a:lnTo>
                        <a:pt x="1" y="351"/>
                      </a:lnTo>
                      <a:lnTo>
                        <a:pt x="11" y="325"/>
                      </a:lnTo>
                      <a:lnTo>
                        <a:pt x="24" y="309"/>
                      </a:lnTo>
                      <a:lnTo>
                        <a:pt x="51" y="307"/>
                      </a:lnTo>
                      <a:lnTo>
                        <a:pt x="87" y="309"/>
                      </a:lnTo>
                      <a:lnTo>
                        <a:pt x="94" y="306"/>
                      </a:lnTo>
                      <a:lnTo>
                        <a:pt x="105" y="291"/>
                      </a:lnTo>
                      <a:lnTo>
                        <a:pt x="130" y="276"/>
                      </a:lnTo>
                      <a:lnTo>
                        <a:pt x="140" y="259"/>
                      </a:lnTo>
                      <a:lnTo>
                        <a:pt x="122" y="272"/>
                      </a:lnTo>
                      <a:lnTo>
                        <a:pt x="101" y="276"/>
                      </a:lnTo>
                      <a:lnTo>
                        <a:pt x="86" y="288"/>
                      </a:lnTo>
                      <a:lnTo>
                        <a:pt x="60" y="297"/>
                      </a:lnTo>
                      <a:lnTo>
                        <a:pt x="22" y="293"/>
                      </a:lnTo>
                      <a:lnTo>
                        <a:pt x="22" y="270"/>
                      </a:lnTo>
                      <a:lnTo>
                        <a:pt x="33" y="245"/>
                      </a:lnTo>
                      <a:lnTo>
                        <a:pt x="76" y="240"/>
                      </a:lnTo>
                      <a:lnTo>
                        <a:pt x="103" y="231"/>
                      </a:lnTo>
                      <a:lnTo>
                        <a:pt x="144" y="226"/>
                      </a:lnTo>
                      <a:lnTo>
                        <a:pt x="157" y="212"/>
                      </a:lnTo>
                      <a:lnTo>
                        <a:pt x="134" y="222"/>
                      </a:lnTo>
                      <a:lnTo>
                        <a:pt x="55" y="231"/>
                      </a:lnTo>
                      <a:lnTo>
                        <a:pt x="47" y="225"/>
                      </a:lnTo>
                      <a:lnTo>
                        <a:pt x="47" y="210"/>
                      </a:lnTo>
                      <a:lnTo>
                        <a:pt x="53" y="200"/>
                      </a:lnTo>
                      <a:lnTo>
                        <a:pt x="60" y="196"/>
                      </a:lnTo>
                      <a:lnTo>
                        <a:pt x="58" y="188"/>
                      </a:lnTo>
                      <a:lnTo>
                        <a:pt x="51" y="179"/>
                      </a:lnTo>
                      <a:lnTo>
                        <a:pt x="62" y="158"/>
                      </a:lnTo>
                      <a:lnTo>
                        <a:pt x="76" y="151"/>
                      </a:lnTo>
                      <a:lnTo>
                        <a:pt x="103" y="153"/>
                      </a:lnTo>
                      <a:lnTo>
                        <a:pt x="118" y="151"/>
                      </a:lnTo>
                      <a:lnTo>
                        <a:pt x="156" y="159"/>
                      </a:lnTo>
                      <a:lnTo>
                        <a:pt x="161" y="154"/>
                      </a:lnTo>
                      <a:lnTo>
                        <a:pt x="151" y="154"/>
                      </a:lnTo>
                      <a:lnTo>
                        <a:pt x="144" y="143"/>
                      </a:lnTo>
                      <a:lnTo>
                        <a:pt x="100" y="139"/>
                      </a:lnTo>
                      <a:lnTo>
                        <a:pt x="92" y="129"/>
                      </a:lnTo>
                      <a:lnTo>
                        <a:pt x="101" y="103"/>
                      </a:lnTo>
                      <a:lnTo>
                        <a:pt x="113" y="88"/>
                      </a:lnTo>
                      <a:lnTo>
                        <a:pt x="138" y="88"/>
                      </a:lnTo>
                      <a:lnTo>
                        <a:pt x="146" y="78"/>
                      </a:lnTo>
                      <a:lnTo>
                        <a:pt x="166" y="78"/>
                      </a:lnTo>
                      <a:lnTo>
                        <a:pt x="180" y="83"/>
                      </a:lnTo>
                      <a:lnTo>
                        <a:pt x="191" y="97"/>
                      </a:lnTo>
                      <a:lnTo>
                        <a:pt x="191" y="116"/>
                      </a:lnTo>
                      <a:lnTo>
                        <a:pt x="186" y="124"/>
                      </a:lnTo>
                      <a:lnTo>
                        <a:pt x="192" y="147"/>
                      </a:lnTo>
                      <a:lnTo>
                        <a:pt x="219" y="147"/>
                      </a:lnTo>
                      <a:lnTo>
                        <a:pt x="234" y="136"/>
                      </a:lnTo>
                      <a:lnTo>
                        <a:pt x="258" y="135"/>
                      </a:lnTo>
                      <a:lnTo>
                        <a:pt x="258" y="148"/>
                      </a:lnTo>
                      <a:lnTo>
                        <a:pt x="280" y="152"/>
                      </a:lnTo>
                      <a:lnTo>
                        <a:pt x="288" y="179"/>
                      </a:lnTo>
                      <a:lnTo>
                        <a:pt x="302" y="200"/>
                      </a:lnTo>
                      <a:lnTo>
                        <a:pt x="312" y="200"/>
                      </a:lnTo>
                      <a:lnTo>
                        <a:pt x="321" y="210"/>
                      </a:lnTo>
                      <a:lnTo>
                        <a:pt x="301" y="223"/>
                      </a:lnTo>
                      <a:lnTo>
                        <a:pt x="300" y="234"/>
                      </a:lnTo>
                      <a:lnTo>
                        <a:pt x="310" y="237"/>
                      </a:lnTo>
                      <a:lnTo>
                        <a:pt x="336" y="227"/>
                      </a:lnTo>
                      <a:lnTo>
                        <a:pt x="336" y="232"/>
                      </a:lnTo>
                      <a:lnTo>
                        <a:pt x="339" y="239"/>
                      </a:lnTo>
                      <a:lnTo>
                        <a:pt x="342" y="250"/>
                      </a:lnTo>
                      <a:lnTo>
                        <a:pt x="336" y="258"/>
                      </a:lnTo>
                      <a:lnTo>
                        <a:pt x="340" y="256"/>
                      </a:lnTo>
                      <a:lnTo>
                        <a:pt x="344" y="271"/>
                      </a:lnTo>
                      <a:lnTo>
                        <a:pt x="343" y="287"/>
                      </a:lnTo>
                      <a:lnTo>
                        <a:pt x="349" y="297"/>
                      </a:lnTo>
                      <a:lnTo>
                        <a:pt x="359" y="298"/>
                      </a:lnTo>
                      <a:lnTo>
                        <a:pt x="366" y="297"/>
                      </a:lnTo>
                      <a:lnTo>
                        <a:pt x="371" y="292"/>
                      </a:lnTo>
                      <a:lnTo>
                        <a:pt x="377" y="293"/>
                      </a:lnTo>
                      <a:lnTo>
                        <a:pt x="395" y="288"/>
                      </a:lnTo>
                      <a:lnTo>
                        <a:pt x="399" y="297"/>
                      </a:lnTo>
                      <a:lnTo>
                        <a:pt x="419" y="293"/>
                      </a:lnTo>
                      <a:lnTo>
                        <a:pt x="469" y="303"/>
                      </a:lnTo>
                      <a:lnTo>
                        <a:pt x="478" y="301"/>
                      </a:lnTo>
                      <a:lnTo>
                        <a:pt x="482" y="283"/>
                      </a:lnTo>
                      <a:lnTo>
                        <a:pt x="482" y="261"/>
                      </a:lnTo>
                      <a:lnTo>
                        <a:pt x="468" y="245"/>
                      </a:lnTo>
                      <a:lnTo>
                        <a:pt x="462" y="233"/>
                      </a:lnTo>
                      <a:lnTo>
                        <a:pt x="450" y="236"/>
                      </a:lnTo>
                      <a:lnTo>
                        <a:pt x="444" y="229"/>
                      </a:lnTo>
                      <a:lnTo>
                        <a:pt x="440" y="221"/>
                      </a:lnTo>
                      <a:lnTo>
                        <a:pt x="431" y="227"/>
                      </a:lnTo>
                      <a:lnTo>
                        <a:pt x="425" y="218"/>
                      </a:lnTo>
                      <a:lnTo>
                        <a:pt x="449" y="204"/>
                      </a:lnTo>
                      <a:lnTo>
                        <a:pt x="451" y="193"/>
                      </a:lnTo>
                      <a:lnTo>
                        <a:pt x="462" y="190"/>
                      </a:lnTo>
                      <a:lnTo>
                        <a:pt x="456" y="163"/>
                      </a:lnTo>
                      <a:lnTo>
                        <a:pt x="450" y="152"/>
                      </a:lnTo>
                      <a:lnTo>
                        <a:pt x="440" y="148"/>
                      </a:lnTo>
                      <a:lnTo>
                        <a:pt x="438" y="142"/>
                      </a:lnTo>
                      <a:lnTo>
                        <a:pt x="424" y="139"/>
                      </a:lnTo>
                      <a:lnTo>
                        <a:pt x="402" y="120"/>
                      </a:lnTo>
                      <a:lnTo>
                        <a:pt x="401" y="110"/>
                      </a:lnTo>
                      <a:lnTo>
                        <a:pt x="401" y="100"/>
                      </a:lnTo>
                      <a:lnTo>
                        <a:pt x="396" y="93"/>
                      </a:lnTo>
                      <a:lnTo>
                        <a:pt x="412" y="89"/>
                      </a:lnTo>
                      <a:lnTo>
                        <a:pt x="420" y="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6" name="Freeform 744"/>
                <p:cNvSpPr>
                  <a:spLocks noChangeAspect="1"/>
                </p:cNvSpPr>
                <p:nvPr/>
              </p:nvSpPr>
              <p:spPr bwMode="gray">
                <a:xfrm>
                  <a:off x="1409" y="1175"/>
                  <a:ext cx="80" cy="82"/>
                </a:xfrm>
                <a:custGeom>
                  <a:avLst/>
                  <a:gdLst/>
                  <a:ahLst/>
                  <a:cxnLst>
                    <a:cxn ang="0">
                      <a:pos x="157" y="126"/>
                    </a:cxn>
                    <a:cxn ang="0">
                      <a:pos x="177" y="100"/>
                    </a:cxn>
                    <a:cxn ang="0">
                      <a:pos x="197" y="75"/>
                    </a:cxn>
                    <a:cxn ang="0">
                      <a:pos x="224" y="48"/>
                    </a:cxn>
                    <a:cxn ang="0">
                      <a:pos x="242" y="51"/>
                    </a:cxn>
                    <a:cxn ang="0">
                      <a:pos x="269" y="44"/>
                    </a:cxn>
                    <a:cxn ang="0">
                      <a:pos x="274" y="72"/>
                    </a:cxn>
                    <a:cxn ang="0">
                      <a:pos x="285" y="59"/>
                    </a:cxn>
                    <a:cxn ang="0">
                      <a:pos x="303" y="57"/>
                    </a:cxn>
                    <a:cxn ang="0">
                      <a:pos x="329" y="43"/>
                    </a:cxn>
                    <a:cxn ang="0">
                      <a:pos x="307" y="23"/>
                    </a:cxn>
                    <a:cxn ang="0">
                      <a:pos x="343" y="0"/>
                    </a:cxn>
                    <a:cxn ang="0">
                      <a:pos x="382" y="37"/>
                    </a:cxn>
                    <a:cxn ang="0">
                      <a:pos x="397" y="72"/>
                    </a:cxn>
                    <a:cxn ang="0">
                      <a:pos x="356" y="91"/>
                    </a:cxn>
                    <a:cxn ang="0">
                      <a:pos x="353" y="119"/>
                    </a:cxn>
                    <a:cxn ang="0">
                      <a:pos x="369" y="159"/>
                    </a:cxn>
                    <a:cxn ang="0">
                      <a:pos x="355" y="173"/>
                    </a:cxn>
                    <a:cxn ang="0">
                      <a:pos x="370" y="190"/>
                    </a:cxn>
                    <a:cxn ang="0">
                      <a:pos x="350" y="237"/>
                    </a:cxn>
                    <a:cxn ang="0">
                      <a:pos x="314" y="258"/>
                    </a:cxn>
                    <a:cxn ang="0">
                      <a:pos x="300" y="309"/>
                    </a:cxn>
                    <a:cxn ang="0">
                      <a:pos x="265" y="253"/>
                    </a:cxn>
                    <a:cxn ang="0">
                      <a:pos x="275" y="195"/>
                    </a:cxn>
                    <a:cxn ang="0">
                      <a:pos x="262" y="193"/>
                    </a:cxn>
                    <a:cxn ang="0">
                      <a:pos x="244" y="206"/>
                    </a:cxn>
                    <a:cxn ang="0">
                      <a:pos x="244" y="244"/>
                    </a:cxn>
                    <a:cxn ang="0">
                      <a:pos x="216" y="239"/>
                    </a:cxn>
                    <a:cxn ang="0">
                      <a:pos x="217" y="264"/>
                    </a:cxn>
                    <a:cxn ang="0">
                      <a:pos x="231" y="302"/>
                    </a:cxn>
                    <a:cxn ang="0">
                      <a:pos x="211" y="342"/>
                    </a:cxn>
                    <a:cxn ang="0">
                      <a:pos x="195" y="324"/>
                    </a:cxn>
                    <a:cxn ang="0">
                      <a:pos x="181" y="295"/>
                    </a:cxn>
                    <a:cxn ang="0">
                      <a:pos x="174" y="318"/>
                    </a:cxn>
                    <a:cxn ang="0">
                      <a:pos x="181" y="336"/>
                    </a:cxn>
                    <a:cxn ang="0">
                      <a:pos x="181" y="368"/>
                    </a:cxn>
                    <a:cxn ang="0">
                      <a:pos x="171" y="393"/>
                    </a:cxn>
                    <a:cxn ang="0">
                      <a:pos x="145" y="384"/>
                    </a:cxn>
                    <a:cxn ang="0">
                      <a:pos x="131" y="393"/>
                    </a:cxn>
                    <a:cxn ang="0">
                      <a:pos x="114" y="351"/>
                    </a:cxn>
                    <a:cxn ang="0">
                      <a:pos x="114" y="319"/>
                    </a:cxn>
                    <a:cxn ang="0">
                      <a:pos x="101" y="360"/>
                    </a:cxn>
                    <a:cxn ang="0">
                      <a:pos x="56" y="360"/>
                    </a:cxn>
                    <a:cxn ang="0">
                      <a:pos x="58" y="334"/>
                    </a:cxn>
                    <a:cxn ang="0">
                      <a:pos x="37" y="378"/>
                    </a:cxn>
                    <a:cxn ang="0">
                      <a:pos x="12" y="367"/>
                    </a:cxn>
                    <a:cxn ang="0">
                      <a:pos x="2" y="346"/>
                    </a:cxn>
                    <a:cxn ang="0">
                      <a:pos x="15" y="308"/>
                    </a:cxn>
                    <a:cxn ang="0">
                      <a:pos x="29" y="274"/>
                    </a:cxn>
                    <a:cxn ang="0">
                      <a:pos x="59" y="274"/>
                    </a:cxn>
                    <a:cxn ang="0">
                      <a:pos x="82" y="239"/>
                    </a:cxn>
                    <a:cxn ang="0">
                      <a:pos x="90" y="209"/>
                    </a:cxn>
                    <a:cxn ang="0">
                      <a:pos x="111" y="206"/>
                    </a:cxn>
                    <a:cxn ang="0">
                      <a:pos x="134" y="178"/>
                    </a:cxn>
                    <a:cxn ang="0">
                      <a:pos x="147" y="150"/>
                    </a:cxn>
                  </a:cxnLst>
                  <a:rect l="0" t="0" r="r" b="b"/>
                  <a:pathLst>
                    <a:path w="399" h="411">
                      <a:moveTo>
                        <a:pt x="154" y="134"/>
                      </a:moveTo>
                      <a:lnTo>
                        <a:pt x="156" y="136"/>
                      </a:lnTo>
                      <a:lnTo>
                        <a:pt x="157" y="126"/>
                      </a:lnTo>
                      <a:lnTo>
                        <a:pt x="166" y="120"/>
                      </a:lnTo>
                      <a:lnTo>
                        <a:pt x="170" y="109"/>
                      </a:lnTo>
                      <a:lnTo>
                        <a:pt x="177" y="100"/>
                      </a:lnTo>
                      <a:lnTo>
                        <a:pt x="184" y="99"/>
                      </a:lnTo>
                      <a:lnTo>
                        <a:pt x="187" y="89"/>
                      </a:lnTo>
                      <a:lnTo>
                        <a:pt x="197" y="75"/>
                      </a:lnTo>
                      <a:lnTo>
                        <a:pt x="198" y="61"/>
                      </a:lnTo>
                      <a:lnTo>
                        <a:pt x="221" y="57"/>
                      </a:lnTo>
                      <a:lnTo>
                        <a:pt x="224" y="48"/>
                      </a:lnTo>
                      <a:lnTo>
                        <a:pt x="232" y="49"/>
                      </a:lnTo>
                      <a:lnTo>
                        <a:pt x="238" y="57"/>
                      </a:lnTo>
                      <a:lnTo>
                        <a:pt x="242" y="51"/>
                      </a:lnTo>
                      <a:lnTo>
                        <a:pt x="256" y="50"/>
                      </a:lnTo>
                      <a:lnTo>
                        <a:pt x="260" y="45"/>
                      </a:lnTo>
                      <a:lnTo>
                        <a:pt x="269" y="44"/>
                      </a:lnTo>
                      <a:lnTo>
                        <a:pt x="267" y="60"/>
                      </a:lnTo>
                      <a:lnTo>
                        <a:pt x="270" y="76"/>
                      </a:lnTo>
                      <a:lnTo>
                        <a:pt x="274" y="72"/>
                      </a:lnTo>
                      <a:lnTo>
                        <a:pt x="271" y="57"/>
                      </a:lnTo>
                      <a:lnTo>
                        <a:pt x="275" y="48"/>
                      </a:lnTo>
                      <a:lnTo>
                        <a:pt x="285" y="59"/>
                      </a:lnTo>
                      <a:lnTo>
                        <a:pt x="298" y="66"/>
                      </a:lnTo>
                      <a:lnTo>
                        <a:pt x="306" y="66"/>
                      </a:lnTo>
                      <a:lnTo>
                        <a:pt x="303" y="57"/>
                      </a:lnTo>
                      <a:lnTo>
                        <a:pt x="319" y="61"/>
                      </a:lnTo>
                      <a:lnTo>
                        <a:pt x="330" y="49"/>
                      </a:lnTo>
                      <a:lnTo>
                        <a:pt x="329" y="43"/>
                      </a:lnTo>
                      <a:lnTo>
                        <a:pt x="322" y="44"/>
                      </a:lnTo>
                      <a:lnTo>
                        <a:pt x="313" y="37"/>
                      </a:lnTo>
                      <a:lnTo>
                        <a:pt x="307" y="23"/>
                      </a:lnTo>
                      <a:lnTo>
                        <a:pt x="317" y="19"/>
                      </a:lnTo>
                      <a:lnTo>
                        <a:pt x="323" y="7"/>
                      </a:lnTo>
                      <a:lnTo>
                        <a:pt x="343" y="0"/>
                      </a:lnTo>
                      <a:lnTo>
                        <a:pt x="365" y="18"/>
                      </a:lnTo>
                      <a:lnTo>
                        <a:pt x="365" y="24"/>
                      </a:lnTo>
                      <a:lnTo>
                        <a:pt x="382" y="37"/>
                      </a:lnTo>
                      <a:lnTo>
                        <a:pt x="399" y="57"/>
                      </a:lnTo>
                      <a:lnTo>
                        <a:pt x="399" y="66"/>
                      </a:lnTo>
                      <a:lnTo>
                        <a:pt x="397" y="72"/>
                      </a:lnTo>
                      <a:lnTo>
                        <a:pt x="384" y="77"/>
                      </a:lnTo>
                      <a:lnTo>
                        <a:pt x="381" y="85"/>
                      </a:lnTo>
                      <a:lnTo>
                        <a:pt x="356" y="91"/>
                      </a:lnTo>
                      <a:lnTo>
                        <a:pt x="349" y="99"/>
                      </a:lnTo>
                      <a:lnTo>
                        <a:pt x="348" y="108"/>
                      </a:lnTo>
                      <a:lnTo>
                        <a:pt x="353" y="119"/>
                      </a:lnTo>
                      <a:lnTo>
                        <a:pt x="376" y="148"/>
                      </a:lnTo>
                      <a:lnTo>
                        <a:pt x="377" y="159"/>
                      </a:lnTo>
                      <a:lnTo>
                        <a:pt x="369" y="159"/>
                      </a:lnTo>
                      <a:lnTo>
                        <a:pt x="360" y="152"/>
                      </a:lnTo>
                      <a:lnTo>
                        <a:pt x="353" y="159"/>
                      </a:lnTo>
                      <a:lnTo>
                        <a:pt x="355" y="173"/>
                      </a:lnTo>
                      <a:lnTo>
                        <a:pt x="364" y="174"/>
                      </a:lnTo>
                      <a:lnTo>
                        <a:pt x="366" y="186"/>
                      </a:lnTo>
                      <a:lnTo>
                        <a:pt x="370" y="190"/>
                      </a:lnTo>
                      <a:lnTo>
                        <a:pt x="375" y="210"/>
                      </a:lnTo>
                      <a:lnTo>
                        <a:pt x="366" y="222"/>
                      </a:lnTo>
                      <a:lnTo>
                        <a:pt x="350" y="237"/>
                      </a:lnTo>
                      <a:lnTo>
                        <a:pt x="324" y="237"/>
                      </a:lnTo>
                      <a:lnTo>
                        <a:pt x="318" y="244"/>
                      </a:lnTo>
                      <a:lnTo>
                        <a:pt x="314" y="258"/>
                      </a:lnTo>
                      <a:lnTo>
                        <a:pt x="317" y="288"/>
                      </a:lnTo>
                      <a:lnTo>
                        <a:pt x="313" y="302"/>
                      </a:lnTo>
                      <a:lnTo>
                        <a:pt x="300" y="309"/>
                      </a:lnTo>
                      <a:lnTo>
                        <a:pt x="287" y="307"/>
                      </a:lnTo>
                      <a:lnTo>
                        <a:pt x="265" y="269"/>
                      </a:lnTo>
                      <a:lnTo>
                        <a:pt x="265" y="253"/>
                      </a:lnTo>
                      <a:lnTo>
                        <a:pt x="269" y="237"/>
                      </a:lnTo>
                      <a:lnTo>
                        <a:pt x="268" y="220"/>
                      </a:lnTo>
                      <a:lnTo>
                        <a:pt x="275" y="195"/>
                      </a:lnTo>
                      <a:lnTo>
                        <a:pt x="276" y="183"/>
                      </a:lnTo>
                      <a:lnTo>
                        <a:pt x="270" y="182"/>
                      </a:lnTo>
                      <a:lnTo>
                        <a:pt x="262" y="193"/>
                      </a:lnTo>
                      <a:lnTo>
                        <a:pt x="246" y="189"/>
                      </a:lnTo>
                      <a:lnTo>
                        <a:pt x="244" y="200"/>
                      </a:lnTo>
                      <a:lnTo>
                        <a:pt x="244" y="206"/>
                      </a:lnTo>
                      <a:lnTo>
                        <a:pt x="237" y="213"/>
                      </a:lnTo>
                      <a:lnTo>
                        <a:pt x="243" y="220"/>
                      </a:lnTo>
                      <a:lnTo>
                        <a:pt x="244" y="244"/>
                      </a:lnTo>
                      <a:lnTo>
                        <a:pt x="235" y="255"/>
                      </a:lnTo>
                      <a:lnTo>
                        <a:pt x="225" y="242"/>
                      </a:lnTo>
                      <a:lnTo>
                        <a:pt x="216" y="239"/>
                      </a:lnTo>
                      <a:lnTo>
                        <a:pt x="216" y="247"/>
                      </a:lnTo>
                      <a:lnTo>
                        <a:pt x="211" y="256"/>
                      </a:lnTo>
                      <a:lnTo>
                        <a:pt x="217" y="264"/>
                      </a:lnTo>
                      <a:lnTo>
                        <a:pt x="227" y="268"/>
                      </a:lnTo>
                      <a:lnTo>
                        <a:pt x="233" y="291"/>
                      </a:lnTo>
                      <a:lnTo>
                        <a:pt x="231" y="302"/>
                      </a:lnTo>
                      <a:lnTo>
                        <a:pt x="216" y="311"/>
                      </a:lnTo>
                      <a:lnTo>
                        <a:pt x="215" y="331"/>
                      </a:lnTo>
                      <a:lnTo>
                        <a:pt x="211" y="342"/>
                      </a:lnTo>
                      <a:lnTo>
                        <a:pt x="209" y="340"/>
                      </a:lnTo>
                      <a:lnTo>
                        <a:pt x="201" y="344"/>
                      </a:lnTo>
                      <a:lnTo>
                        <a:pt x="195" y="324"/>
                      </a:lnTo>
                      <a:lnTo>
                        <a:pt x="188" y="308"/>
                      </a:lnTo>
                      <a:lnTo>
                        <a:pt x="185" y="287"/>
                      </a:lnTo>
                      <a:lnTo>
                        <a:pt x="181" y="295"/>
                      </a:lnTo>
                      <a:lnTo>
                        <a:pt x="173" y="290"/>
                      </a:lnTo>
                      <a:lnTo>
                        <a:pt x="172" y="301"/>
                      </a:lnTo>
                      <a:lnTo>
                        <a:pt x="174" y="318"/>
                      </a:lnTo>
                      <a:lnTo>
                        <a:pt x="178" y="324"/>
                      </a:lnTo>
                      <a:lnTo>
                        <a:pt x="173" y="334"/>
                      </a:lnTo>
                      <a:lnTo>
                        <a:pt x="181" y="336"/>
                      </a:lnTo>
                      <a:lnTo>
                        <a:pt x="162" y="346"/>
                      </a:lnTo>
                      <a:lnTo>
                        <a:pt x="173" y="352"/>
                      </a:lnTo>
                      <a:lnTo>
                        <a:pt x="181" y="368"/>
                      </a:lnTo>
                      <a:lnTo>
                        <a:pt x="182" y="376"/>
                      </a:lnTo>
                      <a:lnTo>
                        <a:pt x="173" y="376"/>
                      </a:lnTo>
                      <a:lnTo>
                        <a:pt x="171" y="393"/>
                      </a:lnTo>
                      <a:lnTo>
                        <a:pt x="162" y="398"/>
                      </a:lnTo>
                      <a:lnTo>
                        <a:pt x="154" y="398"/>
                      </a:lnTo>
                      <a:lnTo>
                        <a:pt x="145" y="384"/>
                      </a:lnTo>
                      <a:lnTo>
                        <a:pt x="144" y="400"/>
                      </a:lnTo>
                      <a:lnTo>
                        <a:pt x="139" y="411"/>
                      </a:lnTo>
                      <a:lnTo>
                        <a:pt x="131" y="393"/>
                      </a:lnTo>
                      <a:lnTo>
                        <a:pt x="130" y="367"/>
                      </a:lnTo>
                      <a:lnTo>
                        <a:pt x="123" y="367"/>
                      </a:lnTo>
                      <a:lnTo>
                        <a:pt x="114" y="351"/>
                      </a:lnTo>
                      <a:lnTo>
                        <a:pt x="118" y="339"/>
                      </a:lnTo>
                      <a:lnTo>
                        <a:pt x="117" y="328"/>
                      </a:lnTo>
                      <a:lnTo>
                        <a:pt x="114" y="319"/>
                      </a:lnTo>
                      <a:lnTo>
                        <a:pt x="103" y="329"/>
                      </a:lnTo>
                      <a:lnTo>
                        <a:pt x="101" y="349"/>
                      </a:lnTo>
                      <a:lnTo>
                        <a:pt x="101" y="360"/>
                      </a:lnTo>
                      <a:lnTo>
                        <a:pt x="91" y="382"/>
                      </a:lnTo>
                      <a:lnTo>
                        <a:pt x="82" y="371"/>
                      </a:lnTo>
                      <a:lnTo>
                        <a:pt x="56" y="360"/>
                      </a:lnTo>
                      <a:lnTo>
                        <a:pt x="55" y="352"/>
                      </a:lnTo>
                      <a:lnTo>
                        <a:pt x="58" y="346"/>
                      </a:lnTo>
                      <a:lnTo>
                        <a:pt x="58" y="334"/>
                      </a:lnTo>
                      <a:lnTo>
                        <a:pt x="50" y="356"/>
                      </a:lnTo>
                      <a:lnTo>
                        <a:pt x="44" y="361"/>
                      </a:lnTo>
                      <a:lnTo>
                        <a:pt x="37" y="378"/>
                      </a:lnTo>
                      <a:lnTo>
                        <a:pt x="21" y="383"/>
                      </a:lnTo>
                      <a:lnTo>
                        <a:pt x="12" y="373"/>
                      </a:lnTo>
                      <a:lnTo>
                        <a:pt x="12" y="367"/>
                      </a:lnTo>
                      <a:lnTo>
                        <a:pt x="25" y="333"/>
                      </a:lnTo>
                      <a:lnTo>
                        <a:pt x="16" y="328"/>
                      </a:lnTo>
                      <a:lnTo>
                        <a:pt x="2" y="346"/>
                      </a:lnTo>
                      <a:lnTo>
                        <a:pt x="0" y="326"/>
                      </a:lnTo>
                      <a:lnTo>
                        <a:pt x="5" y="317"/>
                      </a:lnTo>
                      <a:lnTo>
                        <a:pt x="15" y="308"/>
                      </a:lnTo>
                      <a:lnTo>
                        <a:pt x="16" y="285"/>
                      </a:lnTo>
                      <a:lnTo>
                        <a:pt x="27" y="280"/>
                      </a:lnTo>
                      <a:lnTo>
                        <a:pt x="29" y="274"/>
                      </a:lnTo>
                      <a:lnTo>
                        <a:pt x="39" y="266"/>
                      </a:lnTo>
                      <a:lnTo>
                        <a:pt x="47" y="266"/>
                      </a:lnTo>
                      <a:lnTo>
                        <a:pt x="59" y="274"/>
                      </a:lnTo>
                      <a:lnTo>
                        <a:pt x="64" y="269"/>
                      </a:lnTo>
                      <a:lnTo>
                        <a:pt x="70" y="271"/>
                      </a:lnTo>
                      <a:lnTo>
                        <a:pt x="82" y="239"/>
                      </a:lnTo>
                      <a:lnTo>
                        <a:pt x="90" y="231"/>
                      </a:lnTo>
                      <a:lnTo>
                        <a:pt x="91" y="225"/>
                      </a:lnTo>
                      <a:lnTo>
                        <a:pt x="90" y="209"/>
                      </a:lnTo>
                      <a:lnTo>
                        <a:pt x="93" y="216"/>
                      </a:lnTo>
                      <a:lnTo>
                        <a:pt x="99" y="213"/>
                      </a:lnTo>
                      <a:lnTo>
                        <a:pt x="111" y="206"/>
                      </a:lnTo>
                      <a:lnTo>
                        <a:pt x="114" y="198"/>
                      </a:lnTo>
                      <a:lnTo>
                        <a:pt x="120" y="198"/>
                      </a:lnTo>
                      <a:lnTo>
                        <a:pt x="134" y="178"/>
                      </a:lnTo>
                      <a:lnTo>
                        <a:pt x="147" y="174"/>
                      </a:lnTo>
                      <a:lnTo>
                        <a:pt x="138" y="170"/>
                      </a:lnTo>
                      <a:lnTo>
                        <a:pt x="147" y="150"/>
                      </a:lnTo>
                      <a:lnTo>
                        <a:pt x="149" y="139"/>
                      </a:lnTo>
                      <a:lnTo>
                        <a:pt x="154" y="13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7" name="Freeform 745"/>
                <p:cNvSpPr>
                  <a:spLocks noChangeAspect="1"/>
                </p:cNvSpPr>
                <p:nvPr/>
              </p:nvSpPr>
              <p:spPr bwMode="gray">
                <a:xfrm>
                  <a:off x="1512" y="1146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76" y="19"/>
                    </a:cxn>
                    <a:cxn ang="0">
                      <a:pos x="84" y="23"/>
                    </a:cxn>
                    <a:cxn ang="0">
                      <a:pos x="84" y="19"/>
                    </a:cxn>
                    <a:cxn ang="0">
                      <a:pos x="95" y="13"/>
                    </a:cxn>
                    <a:cxn ang="0">
                      <a:pos x="127" y="7"/>
                    </a:cxn>
                    <a:cxn ang="0">
                      <a:pos x="128" y="13"/>
                    </a:cxn>
                    <a:cxn ang="0">
                      <a:pos x="138" y="16"/>
                    </a:cxn>
                    <a:cxn ang="0">
                      <a:pos x="145" y="5"/>
                    </a:cxn>
                    <a:cxn ang="0">
                      <a:pos x="172" y="0"/>
                    </a:cxn>
                    <a:cxn ang="0">
                      <a:pos x="198" y="8"/>
                    </a:cxn>
                    <a:cxn ang="0">
                      <a:pos x="200" y="21"/>
                    </a:cxn>
                    <a:cxn ang="0">
                      <a:pos x="199" y="37"/>
                    </a:cxn>
                    <a:cxn ang="0">
                      <a:pos x="194" y="46"/>
                    </a:cxn>
                    <a:cxn ang="0">
                      <a:pos x="149" y="60"/>
                    </a:cxn>
                    <a:cxn ang="0">
                      <a:pos x="135" y="60"/>
                    </a:cxn>
                    <a:cxn ang="0">
                      <a:pos x="134" y="65"/>
                    </a:cxn>
                    <a:cxn ang="0">
                      <a:pos x="127" y="70"/>
                    </a:cxn>
                    <a:cxn ang="0">
                      <a:pos x="134" y="76"/>
                    </a:cxn>
                    <a:cxn ang="0">
                      <a:pos x="129" y="80"/>
                    </a:cxn>
                    <a:cxn ang="0">
                      <a:pos x="105" y="81"/>
                    </a:cxn>
                    <a:cxn ang="0">
                      <a:pos x="107" y="85"/>
                    </a:cxn>
                    <a:cxn ang="0">
                      <a:pos x="107" y="97"/>
                    </a:cxn>
                    <a:cxn ang="0">
                      <a:pos x="114" y="87"/>
                    </a:cxn>
                    <a:cxn ang="0">
                      <a:pos x="116" y="94"/>
                    </a:cxn>
                    <a:cxn ang="0">
                      <a:pos x="111" y="104"/>
                    </a:cxn>
                    <a:cxn ang="0">
                      <a:pos x="123" y="92"/>
                    </a:cxn>
                    <a:cxn ang="0">
                      <a:pos x="129" y="92"/>
                    </a:cxn>
                    <a:cxn ang="0">
                      <a:pos x="129" y="104"/>
                    </a:cxn>
                    <a:cxn ang="0">
                      <a:pos x="134" y="99"/>
                    </a:cxn>
                    <a:cxn ang="0">
                      <a:pos x="135" y="87"/>
                    </a:cxn>
                    <a:cxn ang="0">
                      <a:pos x="140" y="81"/>
                    </a:cxn>
                    <a:cxn ang="0">
                      <a:pos x="144" y="89"/>
                    </a:cxn>
                    <a:cxn ang="0">
                      <a:pos x="155" y="92"/>
                    </a:cxn>
                    <a:cxn ang="0">
                      <a:pos x="173" y="87"/>
                    </a:cxn>
                    <a:cxn ang="0">
                      <a:pos x="177" y="115"/>
                    </a:cxn>
                    <a:cxn ang="0">
                      <a:pos x="173" y="150"/>
                    </a:cxn>
                    <a:cxn ang="0">
                      <a:pos x="168" y="157"/>
                    </a:cxn>
                    <a:cxn ang="0">
                      <a:pos x="161" y="163"/>
                    </a:cxn>
                    <a:cxn ang="0">
                      <a:pos x="125" y="177"/>
                    </a:cxn>
                    <a:cxn ang="0">
                      <a:pos x="117" y="172"/>
                    </a:cxn>
                    <a:cxn ang="0">
                      <a:pos x="76" y="195"/>
                    </a:cxn>
                    <a:cxn ang="0">
                      <a:pos x="64" y="195"/>
                    </a:cxn>
                    <a:cxn ang="0">
                      <a:pos x="52" y="190"/>
                    </a:cxn>
                    <a:cxn ang="0">
                      <a:pos x="46" y="179"/>
                    </a:cxn>
                    <a:cxn ang="0">
                      <a:pos x="44" y="169"/>
                    </a:cxn>
                    <a:cxn ang="0">
                      <a:pos x="14" y="158"/>
                    </a:cxn>
                    <a:cxn ang="0">
                      <a:pos x="6" y="148"/>
                    </a:cxn>
                    <a:cxn ang="0">
                      <a:pos x="6" y="136"/>
                    </a:cxn>
                    <a:cxn ang="0">
                      <a:pos x="9" y="129"/>
                    </a:cxn>
                    <a:cxn ang="0">
                      <a:pos x="6" y="118"/>
                    </a:cxn>
                    <a:cxn ang="0">
                      <a:pos x="6" y="102"/>
                    </a:cxn>
                    <a:cxn ang="0">
                      <a:pos x="0" y="83"/>
                    </a:cxn>
                    <a:cxn ang="0">
                      <a:pos x="4" y="61"/>
                    </a:cxn>
                    <a:cxn ang="0">
                      <a:pos x="8" y="56"/>
                    </a:cxn>
                    <a:cxn ang="0">
                      <a:pos x="32" y="49"/>
                    </a:cxn>
                    <a:cxn ang="0">
                      <a:pos x="37" y="39"/>
                    </a:cxn>
                    <a:cxn ang="0">
                      <a:pos x="46" y="33"/>
                    </a:cxn>
                    <a:cxn ang="0">
                      <a:pos x="54" y="37"/>
                    </a:cxn>
                    <a:cxn ang="0">
                      <a:pos x="63" y="23"/>
                    </a:cxn>
                    <a:cxn ang="0">
                      <a:pos x="71" y="23"/>
                    </a:cxn>
                    <a:cxn ang="0">
                      <a:pos x="76" y="19"/>
                    </a:cxn>
                  </a:cxnLst>
                  <a:rect l="0" t="0" r="r" b="b"/>
                  <a:pathLst>
                    <a:path w="200" h="195">
                      <a:moveTo>
                        <a:pt x="76" y="19"/>
                      </a:moveTo>
                      <a:lnTo>
                        <a:pt x="84" y="23"/>
                      </a:lnTo>
                      <a:lnTo>
                        <a:pt x="84" y="19"/>
                      </a:lnTo>
                      <a:lnTo>
                        <a:pt x="95" y="13"/>
                      </a:lnTo>
                      <a:lnTo>
                        <a:pt x="127" y="7"/>
                      </a:lnTo>
                      <a:lnTo>
                        <a:pt x="128" y="13"/>
                      </a:lnTo>
                      <a:lnTo>
                        <a:pt x="138" y="16"/>
                      </a:lnTo>
                      <a:lnTo>
                        <a:pt x="145" y="5"/>
                      </a:lnTo>
                      <a:lnTo>
                        <a:pt x="172" y="0"/>
                      </a:lnTo>
                      <a:lnTo>
                        <a:pt x="198" y="8"/>
                      </a:lnTo>
                      <a:lnTo>
                        <a:pt x="200" y="21"/>
                      </a:lnTo>
                      <a:lnTo>
                        <a:pt x="199" y="37"/>
                      </a:lnTo>
                      <a:lnTo>
                        <a:pt x="194" y="46"/>
                      </a:lnTo>
                      <a:lnTo>
                        <a:pt x="149" y="60"/>
                      </a:lnTo>
                      <a:lnTo>
                        <a:pt x="135" y="60"/>
                      </a:lnTo>
                      <a:lnTo>
                        <a:pt x="134" y="65"/>
                      </a:lnTo>
                      <a:lnTo>
                        <a:pt x="127" y="70"/>
                      </a:lnTo>
                      <a:lnTo>
                        <a:pt x="134" y="76"/>
                      </a:lnTo>
                      <a:lnTo>
                        <a:pt x="129" y="80"/>
                      </a:lnTo>
                      <a:lnTo>
                        <a:pt x="105" y="81"/>
                      </a:lnTo>
                      <a:lnTo>
                        <a:pt x="107" y="85"/>
                      </a:lnTo>
                      <a:lnTo>
                        <a:pt x="107" y="97"/>
                      </a:lnTo>
                      <a:lnTo>
                        <a:pt x="114" y="87"/>
                      </a:lnTo>
                      <a:lnTo>
                        <a:pt x="116" y="94"/>
                      </a:lnTo>
                      <a:lnTo>
                        <a:pt x="111" y="104"/>
                      </a:lnTo>
                      <a:lnTo>
                        <a:pt x="123" y="92"/>
                      </a:lnTo>
                      <a:lnTo>
                        <a:pt x="129" y="92"/>
                      </a:lnTo>
                      <a:lnTo>
                        <a:pt x="129" y="104"/>
                      </a:lnTo>
                      <a:lnTo>
                        <a:pt x="134" y="99"/>
                      </a:lnTo>
                      <a:lnTo>
                        <a:pt x="135" y="87"/>
                      </a:lnTo>
                      <a:lnTo>
                        <a:pt x="140" y="81"/>
                      </a:lnTo>
                      <a:lnTo>
                        <a:pt x="144" y="89"/>
                      </a:lnTo>
                      <a:lnTo>
                        <a:pt x="155" y="92"/>
                      </a:lnTo>
                      <a:lnTo>
                        <a:pt x="173" y="87"/>
                      </a:lnTo>
                      <a:lnTo>
                        <a:pt x="177" y="115"/>
                      </a:lnTo>
                      <a:lnTo>
                        <a:pt x="173" y="150"/>
                      </a:lnTo>
                      <a:lnTo>
                        <a:pt x="168" y="157"/>
                      </a:lnTo>
                      <a:lnTo>
                        <a:pt x="161" y="163"/>
                      </a:lnTo>
                      <a:lnTo>
                        <a:pt x="125" y="177"/>
                      </a:lnTo>
                      <a:lnTo>
                        <a:pt x="117" y="172"/>
                      </a:lnTo>
                      <a:lnTo>
                        <a:pt x="76" y="195"/>
                      </a:lnTo>
                      <a:lnTo>
                        <a:pt x="64" y="195"/>
                      </a:lnTo>
                      <a:lnTo>
                        <a:pt x="52" y="190"/>
                      </a:lnTo>
                      <a:lnTo>
                        <a:pt x="46" y="179"/>
                      </a:lnTo>
                      <a:lnTo>
                        <a:pt x="44" y="169"/>
                      </a:lnTo>
                      <a:lnTo>
                        <a:pt x="14" y="158"/>
                      </a:lnTo>
                      <a:lnTo>
                        <a:pt x="6" y="148"/>
                      </a:lnTo>
                      <a:lnTo>
                        <a:pt x="6" y="136"/>
                      </a:lnTo>
                      <a:lnTo>
                        <a:pt x="9" y="129"/>
                      </a:lnTo>
                      <a:lnTo>
                        <a:pt x="6" y="118"/>
                      </a:lnTo>
                      <a:lnTo>
                        <a:pt x="6" y="102"/>
                      </a:lnTo>
                      <a:lnTo>
                        <a:pt x="0" y="83"/>
                      </a:lnTo>
                      <a:lnTo>
                        <a:pt x="4" y="61"/>
                      </a:lnTo>
                      <a:lnTo>
                        <a:pt x="8" y="56"/>
                      </a:lnTo>
                      <a:lnTo>
                        <a:pt x="32" y="49"/>
                      </a:lnTo>
                      <a:lnTo>
                        <a:pt x="37" y="39"/>
                      </a:lnTo>
                      <a:lnTo>
                        <a:pt x="46" y="33"/>
                      </a:lnTo>
                      <a:lnTo>
                        <a:pt x="54" y="37"/>
                      </a:lnTo>
                      <a:lnTo>
                        <a:pt x="63" y="23"/>
                      </a:lnTo>
                      <a:lnTo>
                        <a:pt x="71" y="23"/>
                      </a:lnTo>
                      <a:lnTo>
                        <a:pt x="76" y="1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8" name="Freeform 746"/>
                <p:cNvSpPr>
                  <a:spLocks noChangeAspect="1"/>
                </p:cNvSpPr>
                <p:nvPr/>
              </p:nvSpPr>
              <p:spPr bwMode="gray">
                <a:xfrm>
                  <a:off x="1512" y="1111"/>
                  <a:ext cx="44" cy="26"/>
                </a:xfrm>
                <a:custGeom>
                  <a:avLst/>
                  <a:gdLst/>
                  <a:ahLst/>
                  <a:cxnLst>
                    <a:cxn ang="0">
                      <a:pos x="184" y="32"/>
                    </a:cxn>
                    <a:cxn ang="0">
                      <a:pos x="188" y="31"/>
                    </a:cxn>
                    <a:cxn ang="0">
                      <a:pos x="192" y="46"/>
                    </a:cxn>
                    <a:cxn ang="0">
                      <a:pos x="207" y="47"/>
                    </a:cxn>
                    <a:cxn ang="0">
                      <a:pos x="208" y="57"/>
                    </a:cxn>
                    <a:cxn ang="0">
                      <a:pos x="216" y="66"/>
                    </a:cxn>
                    <a:cxn ang="0">
                      <a:pos x="216" y="74"/>
                    </a:cxn>
                    <a:cxn ang="0">
                      <a:pos x="219" y="80"/>
                    </a:cxn>
                    <a:cxn ang="0">
                      <a:pos x="219" y="101"/>
                    </a:cxn>
                    <a:cxn ang="0">
                      <a:pos x="216" y="117"/>
                    </a:cxn>
                    <a:cxn ang="0">
                      <a:pos x="208" y="122"/>
                    </a:cxn>
                    <a:cxn ang="0">
                      <a:pos x="195" y="126"/>
                    </a:cxn>
                    <a:cxn ang="0">
                      <a:pos x="188" y="121"/>
                    </a:cxn>
                    <a:cxn ang="0">
                      <a:pos x="160" y="131"/>
                    </a:cxn>
                    <a:cxn ang="0">
                      <a:pos x="148" y="127"/>
                    </a:cxn>
                    <a:cxn ang="0">
                      <a:pos x="130" y="105"/>
                    </a:cxn>
                    <a:cxn ang="0">
                      <a:pos x="121" y="104"/>
                    </a:cxn>
                    <a:cxn ang="0">
                      <a:pos x="114" y="94"/>
                    </a:cxn>
                    <a:cxn ang="0">
                      <a:pos x="109" y="97"/>
                    </a:cxn>
                    <a:cxn ang="0">
                      <a:pos x="107" y="90"/>
                    </a:cxn>
                    <a:cxn ang="0">
                      <a:pos x="107" y="105"/>
                    </a:cxn>
                    <a:cxn ang="0">
                      <a:pos x="111" y="117"/>
                    </a:cxn>
                    <a:cxn ang="0">
                      <a:pos x="105" y="120"/>
                    </a:cxn>
                    <a:cxn ang="0">
                      <a:pos x="107" y="131"/>
                    </a:cxn>
                    <a:cxn ang="0">
                      <a:pos x="86" y="133"/>
                    </a:cxn>
                    <a:cxn ang="0">
                      <a:pos x="78" y="111"/>
                    </a:cxn>
                    <a:cxn ang="0">
                      <a:pos x="60" y="107"/>
                    </a:cxn>
                    <a:cxn ang="0">
                      <a:pos x="57" y="99"/>
                    </a:cxn>
                    <a:cxn ang="0">
                      <a:pos x="49" y="101"/>
                    </a:cxn>
                    <a:cxn ang="0">
                      <a:pos x="51" y="107"/>
                    </a:cxn>
                    <a:cxn ang="0">
                      <a:pos x="51" y="110"/>
                    </a:cxn>
                    <a:cxn ang="0">
                      <a:pos x="43" y="107"/>
                    </a:cxn>
                    <a:cxn ang="0">
                      <a:pos x="31" y="115"/>
                    </a:cxn>
                    <a:cxn ang="0">
                      <a:pos x="32" y="124"/>
                    </a:cxn>
                    <a:cxn ang="0">
                      <a:pos x="31" y="132"/>
                    </a:cxn>
                    <a:cxn ang="0">
                      <a:pos x="28" y="126"/>
                    </a:cxn>
                    <a:cxn ang="0">
                      <a:pos x="15" y="133"/>
                    </a:cxn>
                    <a:cxn ang="0">
                      <a:pos x="8" y="131"/>
                    </a:cxn>
                    <a:cxn ang="0">
                      <a:pos x="6" y="120"/>
                    </a:cxn>
                    <a:cxn ang="0">
                      <a:pos x="0" y="120"/>
                    </a:cxn>
                    <a:cxn ang="0">
                      <a:pos x="8" y="94"/>
                    </a:cxn>
                    <a:cxn ang="0">
                      <a:pos x="23" y="79"/>
                    </a:cxn>
                    <a:cxn ang="0">
                      <a:pos x="27" y="84"/>
                    </a:cxn>
                    <a:cxn ang="0">
                      <a:pos x="36" y="81"/>
                    </a:cxn>
                    <a:cxn ang="0">
                      <a:pos x="36" y="75"/>
                    </a:cxn>
                    <a:cxn ang="0">
                      <a:pos x="53" y="62"/>
                    </a:cxn>
                    <a:cxn ang="0">
                      <a:pos x="85" y="54"/>
                    </a:cxn>
                    <a:cxn ang="0">
                      <a:pos x="105" y="45"/>
                    </a:cxn>
                    <a:cxn ang="0">
                      <a:pos x="117" y="19"/>
                    </a:cxn>
                    <a:cxn ang="0">
                      <a:pos x="121" y="26"/>
                    </a:cxn>
                    <a:cxn ang="0">
                      <a:pos x="140" y="3"/>
                    </a:cxn>
                    <a:cxn ang="0">
                      <a:pos x="159" y="0"/>
                    </a:cxn>
                    <a:cxn ang="0">
                      <a:pos x="164" y="5"/>
                    </a:cxn>
                    <a:cxn ang="0">
                      <a:pos x="164" y="13"/>
                    </a:cxn>
                    <a:cxn ang="0">
                      <a:pos x="168" y="13"/>
                    </a:cxn>
                    <a:cxn ang="0">
                      <a:pos x="171" y="21"/>
                    </a:cxn>
                    <a:cxn ang="0">
                      <a:pos x="184" y="26"/>
                    </a:cxn>
                    <a:cxn ang="0">
                      <a:pos x="184" y="32"/>
                    </a:cxn>
                  </a:cxnLst>
                  <a:rect l="0" t="0" r="r" b="b"/>
                  <a:pathLst>
                    <a:path w="219" h="133">
                      <a:moveTo>
                        <a:pt x="184" y="32"/>
                      </a:moveTo>
                      <a:lnTo>
                        <a:pt x="188" y="31"/>
                      </a:lnTo>
                      <a:lnTo>
                        <a:pt x="192" y="46"/>
                      </a:lnTo>
                      <a:lnTo>
                        <a:pt x="207" y="47"/>
                      </a:lnTo>
                      <a:lnTo>
                        <a:pt x="208" y="57"/>
                      </a:lnTo>
                      <a:lnTo>
                        <a:pt x="216" y="66"/>
                      </a:lnTo>
                      <a:lnTo>
                        <a:pt x="216" y="74"/>
                      </a:lnTo>
                      <a:lnTo>
                        <a:pt x="219" y="80"/>
                      </a:lnTo>
                      <a:lnTo>
                        <a:pt x="219" y="101"/>
                      </a:lnTo>
                      <a:lnTo>
                        <a:pt x="216" y="117"/>
                      </a:lnTo>
                      <a:lnTo>
                        <a:pt x="208" y="122"/>
                      </a:lnTo>
                      <a:lnTo>
                        <a:pt x="195" y="126"/>
                      </a:lnTo>
                      <a:lnTo>
                        <a:pt x="188" y="121"/>
                      </a:lnTo>
                      <a:lnTo>
                        <a:pt x="160" y="131"/>
                      </a:lnTo>
                      <a:lnTo>
                        <a:pt x="148" y="127"/>
                      </a:lnTo>
                      <a:lnTo>
                        <a:pt x="130" y="105"/>
                      </a:lnTo>
                      <a:lnTo>
                        <a:pt x="121" y="104"/>
                      </a:lnTo>
                      <a:lnTo>
                        <a:pt x="114" y="94"/>
                      </a:lnTo>
                      <a:lnTo>
                        <a:pt x="109" y="97"/>
                      </a:lnTo>
                      <a:lnTo>
                        <a:pt x="107" y="90"/>
                      </a:lnTo>
                      <a:lnTo>
                        <a:pt x="107" y="105"/>
                      </a:lnTo>
                      <a:lnTo>
                        <a:pt x="111" y="117"/>
                      </a:lnTo>
                      <a:lnTo>
                        <a:pt x="105" y="120"/>
                      </a:lnTo>
                      <a:lnTo>
                        <a:pt x="107" y="131"/>
                      </a:lnTo>
                      <a:lnTo>
                        <a:pt x="86" y="133"/>
                      </a:lnTo>
                      <a:lnTo>
                        <a:pt x="78" y="111"/>
                      </a:lnTo>
                      <a:lnTo>
                        <a:pt x="60" y="107"/>
                      </a:lnTo>
                      <a:lnTo>
                        <a:pt x="57" y="99"/>
                      </a:lnTo>
                      <a:lnTo>
                        <a:pt x="49" y="101"/>
                      </a:lnTo>
                      <a:lnTo>
                        <a:pt x="51" y="107"/>
                      </a:lnTo>
                      <a:lnTo>
                        <a:pt x="51" y="110"/>
                      </a:lnTo>
                      <a:lnTo>
                        <a:pt x="43" y="107"/>
                      </a:lnTo>
                      <a:lnTo>
                        <a:pt x="31" y="115"/>
                      </a:lnTo>
                      <a:lnTo>
                        <a:pt x="32" y="124"/>
                      </a:lnTo>
                      <a:lnTo>
                        <a:pt x="31" y="132"/>
                      </a:lnTo>
                      <a:lnTo>
                        <a:pt x="28" y="126"/>
                      </a:lnTo>
                      <a:lnTo>
                        <a:pt x="15" y="133"/>
                      </a:lnTo>
                      <a:lnTo>
                        <a:pt x="8" y="131"/>
                      </a:lnTo>
                      <a:lnTo>
                        <a:pt x="6" y="120"/>
                      </a:lnTo>
                      <a:lnTo>
                        <a:pt x="0" y="120"/>
                      </a:lnTo>
                      <a:lnTo>
                        <a:pt x="8" y="94"/>
                      </a:lnTo>
                      <a:lnTo>
                        <a:pt x="23" y="79"/>
                      </a:lnTo>
                      <a:lnTo>
                        <a:pt x="27" y="84"/>
                      </a:lnTo>
                      <a:lnTo>
                        <a:pt x="36" y="81"/>
                      </a:lnTo>
                      <a:lnTo>
                        <a:pt x="36" y="75"/>
                      </a:lnTo>
                      <a:lnTo>
                        <a:pt x="53" y="62"/>
                      </a:lnTo>
                      <a:lnTo>
                        <a:pt x="85" y="54"/>
                      </a:lnTo>
                      <a:lnTo>
                        <a:pt x="105" y="45"/>
                      </a:lnTo>
                      <a:lnTo>
                        <a:pt x="117" y="19"/>
                      </a:lnTo>
                      <a:lnTo>
                        <a:pt x="121" y="26"/>
                      </a:lnTo>
                      <a:lnTo>
                        <a:pt x="140" y="3"/>
                      </a:lnTo>
                      <a:lnTo>
                        <a:pt x="159" y="0"/>
                      </a:lnTo>
                      <a:lnTo>
                        <a:pt x="164" y="5"/>
                      </a:lnTo>
                      <a:lnTo>
                        <a:pt x="164" y="13"/>
                      </a:lnTo>
                      <a:lnTo>
                        <a:pt x="168" y="13"/>
                      </a:lnTo>
                      <a:lnTo>
                        <a:pt x="171" y="21"/>
                      </a:lnTo>
                      <a:lnTo>
                        <a:pt x="184" y="26"/>
                      </a:lnTo>
                      <a:lnTo>
                        <a:pt x="184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9" name="Freeform 747"/>
                <p:cNvSpPr>
                  <a:spLocks noChangeAspect="1"/>
                </p:cNvSpPr>
                <p:nvPr/>
              </p:nvSpPr>
              <p:spPr bwMode="gray">
                <a:xfrm>
                  <a:off x="1702" y="1162"/>
                  <a:ext cx="33" cy="21"/>
                </a:xfrm>
                <a:custGeom>
                  <a:avLst/>
                  <a:gdLst/>
                  <a:ahLst/>
                  <a:cxnLst>
                    <a:cxn ang="0">
                      <a:pos x="61" y="15"/>
                    </a:cxn>
                    <a:cxn ang="0">
                      <a:pos x="70" y="20"/>
                    </a:cxn>
                    <a:cxn ang="0">
                      <a:pos x="73" y="12"/>
                    </a:cxn>
                    <a:cxn ang="0">
                      <a:pos x="89" y="10"/>
                    </a:cxn>
                    <a:cxn ang="0">
                      <a:pos x="89" y="15"/>
                    </a:cxn>
                    <a:cxn ang="0">
                      <a:pos x="103" y="20"/>
                    </a:cxn>
                    <a:cxn ang="0">
                      <a:pos x="106" y="15"/>
                    </a:cxn>
                    <a:cxn ang="0">
                      <a:pos x="124" y="26"/>
                    </a:cxn>
                    <a:cxn ang="0">
                      <a:pos x="135" y="25"/>
                    </a:cxn>
                    <a:cxn ang="0">
                      <a:pos x="140" y="15"/>
                    </a:cxn>
                    <a:cxn ang="0">
                      <a:pos x="147" y="25"/>
                    </a:cxn>
                    <a:cxn ang="0">
                      <a:pos x="158" y="30"/>
                    </a:cxn>
                    <a:cxn ang="0">
                      <a:pos x="164" y="44"/>
                    </a:cxn>
                    <a:cxn ang="0">
                      <a:pos x="162" y="49"/>
                    </a:cxn>
                    <a:cxn ang="0">
                      <a:pos x="151" y="52"/>
                    </a:cxn>
                    <a:cxn ang="0">
                      <a:pos x="148" y="57"/>
                    </a:cxn>
                    <a:cxn ang="0">
                      <a:pos x="151" y="62"/>
                    </a:cxn>
                    <a:cxn ang="0">
                      <a:pos x="152" y="71"/>
                    </a:cxn>
                    <a:cxn ang="0">
                      <a:pos x="149" y="85"/>
                    </a:cxn>
                    <a:cxn ang="0">
                      <a:pos x="151" y="91"/>
                    </a:cxn>
                    <a:cxn ang="0">
                      <a:pos x="146" y="101"/>
                    </a:cxn>
                    <a:cxn ang="0">
                      <a:pos x="126" y="103"/>
                    </a:cxn>
                    <a:cxn ang="0">
                      <a:pos x="105" y="98"/>
                    </a:cxn>
                    <a:cxn ang="0">
                      <a:pos x="99" y="91"/>
                    </a:cxn>
                    <a:cxn ang="0">
                      <a:pos x="82" y="93"/>
                    </a:cxn>
                    <a:cxn ang="0">
                      <a:pos x="81" y="89"/>
                    </a:cxn>
                    <a:cxn ang="0">
                      <a:pos x="65" y="97"/>
                    </a:cxn>
                    <a:cxn ang="0">
                      <a:pos x="63" y="92"/>
                    </a:cxn>
                    <a:cxn ang="0">
                      <a:pos x="54" y="87"/>
                    </a:cxn>
                    <a:cxn ang="0">
                      <a:pos x="34" y="87"/>
                    </a:cxn>
                    <a:cxn ang="0">
                      <a:pos x="24" y="76"/>
                    </a:cxn>
                    <a:cxn ang="0">
                      <a:pos x="17" y="76"/>
                    </a:cxn>
                    <a:cxn ang="0">
                      <a:pos x="7" y="63"/>
                    </a:cxn>
                    <a:cxn ang="0">
                      <a:pos x="3" y="52"/>
                    </a:cxn>
                    <a:cxn ang="0">
                      <a:pos x="3" y="44"/>
                    </a:cxn>
                    <a:cxn ang="0">
                      <a:pos x="0" y="42"/>
                    </a:cxn>
                    <a:cxn ang="0">
                      <a:pos x="2" y="30"/>
                    </a:cxn>
                    <a:cxn ang="0">
                      <a:pos x="13" y="20"/>
                    </a:cxn>
                    <a:cxn ang="0">
                      <a:pos x="30" y="15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5" y="15"/>
                    </a:cxn>
                    <a:cxn ang="0">
                      <a:pos x="50" y="12"/>
                    </a:cxn>
                    <a:cxn ang="0">
                      <a:pos x="54" y="17"/>
                    </a:cxn>
                    <a:cxn ang="0">
                      <a:pos x="61" y="15"/>
                    </a:cxn>
                  </a:cxnLst>
                  <a:rect l="0" t="0" r="r" b="b"/>
                  <a:pathLst>
                    <a:path w="164" h="103">
                      <a:moveTo>
                        <a:pt x="61" y="15"/>
                      </a:moveTo>
                      <a:lnTo>
                        <a:pt x="70" y="20"/>
                      </a:lnTo>
                      <a:lnTo>
                        <a:pt x="73" y="12"/>
                      </a:lnTo>
                      <a:lnTo>
                        <a:pt x="89" y="10"/>
                      </a:lnTo>
                      <a:lnTo>
                        <a:pt x="89" y="15"/>
                      </a:lnTo>
                      <a:lnTo>
                        <a:pt x="103" y="20"/>
                      </a:lnTo>
                      <a:lnTo>
                        <a:pt x="106" y="15"/>
                      </a:lnTo>
                      <a:lnTo>
                        <a:pt x="124" y="26"/>
                      </a:lnTo>
                      <a:lnTo>
                        <a:pt x="135" y="25"/>
                      </a:lnTo>
                      <a:lnTo>
                        <a:pt x="140" y="15"/>
                      </a:lnTo>
                      <a:lnTo>
                        <a:pt x="147" y="25"/>
                      </a:lnTo>
                      <a:lnTo>
                        <a:pt x="158" y="30"/>
                      </a:lnTo>
                      <a:lnTo>
                        <a:pt x="164" y="44"/>
                      </a:lnTo>
                      <a:lnTo>
                        <a:pt x="162" y="49"/>
                      </a:lnTo>
                      <a:lnTo>
                        <a:pt x="151" y="52"/>
                      </a:lnTo>
                      <a:lnTo>
                        <a:pt x="148" y="57"/>
                      </a:lnTo>
                      <a:lnTo>
                        <a:pt x="151" y="62"/>
                      </a:lnTo>
                      <a:lnTo>
                        <a:pt x="152" y="71"/>
                      </a:lnTo>
                      <a:lnTo>
                        <a:pt x="149" y="85"/>
                      </a:lnTo>
                      <a:lnTo>
                        <a:pt x="151" y="91"/>
                      </a:lnTo>
                      <a:lnTo>
                        <a:pt x="146" y="101"/>
                      </a:lnTo>
                      <a:lnTo>
                        <a:pt x="126" y="103"/>
                      </a:lnTo>
                      <a:lnTo>
                        <a:pt x="105" y="98"/>
                      </a:lnTo>
                      <a:lnTo>
                        <a:pt x="99" y="91"/>
                      </a:lnTo>
                      <a:lnTo>
                        <a:pt x="82" y="93"/>
                      </a:lnTo>
                      <a:lnTo>
                        <a:pt x="81" y="89"/>
                      </a:lnTo>
                      <a:lnTo>
                        <a:pt x="65" y="97"/>
                      </a:lnTo>
                      <a:lnTo>
                        <a:pt x="63" y="92"/>
                      </a:lnTo>
                      <a:lnTo>
                        <a:pt x="54" y="87"/>
                      </a:lnTo>
                      <a:lnTo>
                        <a:pt x="34" y="87"/>
                      </a:lnTo>
                      <a:lnTo>
                        <a:pt x="24" y="76"/>
                      </a:lnTo>
                      <a:lnTo>
                        <a:pt x="17" y="76"/>
                      </a:lnTo>
                      <a:lnTo>
                        <a:pt x="7" y="63"/>
                      </a:lnTo>
                      <a:lnTo>
                        <a:pt x="3" y="52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2" y="30"/>
                      </a:lnTo>
                      <a:lnTo>
                        <a:pt x="13" y="20"/>
                      </a:lnTo>
                      <a:lnTo>
                        <a:pt x="30" y="15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5" y="15"/>
                      </a:lnTo>
                      <a:lnTo>
                        <a:pt x="50" y="12"/>
                      </a:lnTo>
                      <a:lnTo>
                        <a:pt x="54" y="17"/>
                      </a:lnTo>
                      <a:lnTo>
                        <a:pt x="61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0" name="Freeform 748"/>
                <p:cNvSpPr>
                  <a:spLocks noChangeAspect="1"/>
                </p:cNvSpPr>
                <p:nvPr/>
              </p:nvSpPr>
              <p:spPr bwMode="gray">
                <a:xfrm>
                  <a:off x="1693" y="1197"/>
                  <a:ext cx="189" cy="119"/>
                </a:xfrm>
                <a:custGeom>
                  <a:avLst/>
                  <a:gdLst/>
                  <a:ahLst/>
                  <a:cxnLst>
                    <a:cxn ang="0">
                      <a:pos x="27" y="21"/>
                    </a:cxn>
                    <a:cxn ang="0">
                      <a:pos x="19" y="52"/>
                    </a:cxn>
                    <a:cxn ang="0">
                      <a:pos x="3" y="68"/>
                    </a:cxn>
                    <a:cxn ang="0">
                      <a:pos x="37" y="106"/>
                    </a:cxn>
                    <a:cxn ang="0">
                      <a:pos x="110" y="210"/>
                    </a:cxn>
                    <a:cxn ang="0">
                      <a:pos x="169" y="197"/>
                    </a:cxn>
                    <a:cxn ang="0">
                      <a:pos x="197" y="176"/>
                    </a:cxn>
                    <a:cxn ang="0">
                      <a:pos x="229" y="268"/>
                    </a:cxn>
                    <a:cxn ang="0">
                      <a:pos x="266" y="354"/>
                    </a:cxn>
                    <a:cxn ang="0">
                      <a:pos x="245" y="454"/>
                    </a:cxn>
                    <a:cxn ang="0">
                      <a:pos x="271" y="534"/>
                    </a:cxn>
                    <a:cxn ang="0">
                      <a:pos x="307" y="537"/>
                    </a:cxn>
                    <a:cxn ang="0">
                      <a:pos x="345" y="559"/>
                    </a:cxn>
                    <a:cxn ang="0">
                      <a:pos x="397" y="580"/>
                    </a:cxn>
                    <a:cxn ang="0">
                      <a:pos x="412" y="527"/>
                    </a:cxn>
                    <a:cxn ang="0">
                      <a:pos x="443" y="517"/>
                    </a:cxn>
                    <a:cxn ang="0">
                      <a:pos x="466" y="591"/>
                    </a:cxn>
                    <a:cxn ang="0">
                      <a:pos x="517" y="575"/>
                    </a:cxn>
                    <a:cxn ang="0">
                      <a:pos x="559" y="579"/>
                    </a:cxn>
                    <a:cxn ang="0">
                      <a:pos x="590" y="579"/>
                    </a:cxn>
                    <a:cxn ang="0">
                      <a:pos x="640" y="585"/>
                    </a:cxn>
                    <a:cxn ang="0">
                      <a:pos x="658" y="580"/>
                    </a:cxn>
                    <a:cxn ang="0">
                      <a:pos x="728" y="497"/>
                    </a:cxn>
                    <a:cxn ang="0">
                      <a:pos x="775" y="582"/>
                    </a:cxn>
                    <a:cxn ang="0">
                      <a:pos x="837" y="579"/>
                    </a:cxn>
                    <a:cxn ang="0">
                      <a:pos x="913" y="528"/>
                    </a:cxn>
                    <a:cxn ang="0">
                      <a:pos x="917" y="453"/>
                    </a:cxn>
                    <a:cxn ang="0">
                      <a:pos x="936" y="376"/>
                    </a:cxn>
                    <a:cxn ang="0">
                      <a:pos x="912" y="346"/>
                    </a:cxn>
                    <a:cxn ang="0">
                      <a:pos x="859" y="302"/>
                    </a:cxn>
                    <a:cxn ang="0">
                      <a:pos x="737" y="302"/>
                    </a:cxn>
                    <a:cxn ang="0">
                      <a:pos x="670" y="330"/>
                    </a:cxn>
                    <a:cxn ang="0">
                      <a:pos x="635" y="348"/>
                    </a:cxn>
                    <a:cxn ang="0">
                      <a:pos x="610" y="361"/>
                    </a:cxn>
                    <a:cxn ang="0">
                      <a:pos x="617" y="399"/>
                    </a:cxn>
                    <a:cxn ang="0">
                      <a:pos x="560" y="386"/>
                    </a:cxn>
                    <a:cxn ang="0">
                      <a:pos x="503" y="386"/>
                    </a:cxn>
                    <a:cxn ang="0">
                      <a:pos x="465" y="383"/>
                    </a:cxn>
                    <a:cxn ang="0">
                      <a:pos x="436" y="348"/>
                    </a:cxn>
                    <a:cxn ang="0">
                      <a:pos x="407" y="357"/>
                    </a:cxn>
                    <a:cxn ang="0">
                      <a:pos x="390" y="354"/>
                    </a:cxn>
                    <a:cxn ang="0">
                      <a:pos x="381" y="306"/>
                    </a:cxn>
                    <a:cxn ang="0">
                      <a:pos x="358" y="279"/>
                    </a:cxn>
                    <a:cxn ang="0">
                      <a:pos x="327" y="289"/>
                    </a:cxn>
                    <a:cxn ang="0">
                      <a:pos x="354" y="263"/>
                    </a:cxn>
                    <a:cxn ang="0">
                      <a:pos x="325" y="246"/>
                    </a:cxn>
                    <a:cxn ang="0">
                      <a:pos x="296" y="206"/>
                    </a:cxn>
                    <a:cxn ang="0">
                      <a:pos x="347" y="232"/>
                    </a:cxn>
                    <a:cxn ang="0">
                      <a:pos x="418" y="193"/>
                    </a:cxn>
                    <a:cxn ang="0">
                      <a:pos x="344" y="172"/>
                    </a:cxn>
                    <a:cxn ang="0">
                      <a:pos x="323" y="144"/>
                    </a:cxn>
                    <a:cxn ang="0">
                      <a:pos x="350" y="139"/>
                    </a:cxn>
                    <a:cxn ang="0">
                      <a:pos x="293" y="95"/>
                    </a:cxn>
                    <a:cxn ang="0">
                      <a:pos x="232" y="123"/>
                    </a:cxn>
                    <a:cxn ang="0">
                      <a:pos x="192" y="123"/>
                    </a:cxn>
                    <a:cxn ang="0">
                      <a:pos x="176" y="36"/>
                    </a:cxn>
                    <a:cxn ang="0">
                      <a:pos x="111" y="15"/>
                    </a:cxn>
                  </a:cxnLst>
                  <a:rect l="0" t="0" r="r" b="b"/>
                  <a:pathLst>
                    <a:path w="946" h="593">
                      <a:moveTo>
                        <a:pt x="111" y="15"/>
                      </a:moveTo>
                      <a:lnTo>
                        <a:pt x="101" y="17"/>
                      </a:lnTo>
                      <a:lnTo>
                        <a:pt x="79" y="2"/>
                      </a:lnTo>
                      <a:lnTo>
                        <a:pt x="60" y="0"/>
                      </a:lnTo>
                      <a:lnTo>
                        <a:pt x="27" y="11"/>
                      </a:lnTo>
                      <a:lnTo>
                        <a:pt x="27" y="21"/>
                      </a:lnTo>
                      <a:lnTo>
                        <a:pt x="21" y="27"/>
                      </a:lnTo>
                      <a:lnTo>
                        <a:pt x="6" y="25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8" y="48"/>
                      </a:lnTo>
                      <a:lnTo>
                        <a:pt x="19" y="52"/>
                      </a:lnTo>
                      <a:lnTo>
                        <a:pt x="31" y="66"/>
                      </a:lnTo>
                      <a:lnTo>
                        <a:pt x="36" y="72"/>
                      </a:lnTo>
                      <a:lnTo>
                        <a:pt x="37" y="76"/>
                      </a:lnTo>
                      <a:lnTo>
                        <a:pt x="21" y="76"/>
                      </a:lnTo>
                      <a:lnTo>
                        <a:pt x="6" y="64"/>
                      </a:lnTo>
                      <a:lnTo>
                        <a:pt x="3" y="68"/>
                      </a:lnTo>
                      <a:lnTo>
                        <a:pt x="0" y="84"/>
                      </a:lnTo>
                      <a:lnTo>
                        <a:pt x="6" y="90"/>
                      </a:lnTo>
                      <a:lnTo>
                        <a:pt x="24" y="92"/>
                      </a:lnTo>
                      <a:lnTo>
                        <a:pt x="25" y="99"/>
                      </a:lnTo>
                      <a:lnTo>
                        <a:pt x="35" y="108"/>
                      </a:lnTo>
                      <a:lnTo>
                        <a:pt x="37" y="106"/>
                      </a:lnTo>
                      <a:lnTo>
                        <a:pt x="45" y="122"/>
                      </a:lnTo>
                      <a:lnTo>
                        <a:pt x="52" y="120"/>
                      </a:lnTo>
                      <a:lnTo>
                        <a:pt x="72" y="167"/>
                      </a:lnTo>
                      <a:lnTo>
                        <a:pt x="91" y="169"/>
                      </a:lnTo>
                      <a:lnTo>
                        <a:pt x="101" y="179"/>
                      </a:lnTo>
                      <a:lnTo>
                        <a:pt x="110" y="210"/>
                      </a:lnTo>
                      <a:lnTo>
                        <a:pt x="111" y="192"/>
                      </a:lnTo>
                      <a:lnTo>
                        <a:pt x="118" y="201"/>
                      </a:lnTo>
                      <a:lnTo>
                        <a:pt x="169" y="210"/>
                      </a:lnTo>
                      <a:lnTo>
                        <a:pt x="175" y="209"/>
                      </a:lnTo>
                      <a:lnTo>
                        <a:pt x="167" y="204"/>
                      </a:lnTo>
                      <a:lnTo>
                        <a:pt x="169" y="197"/>
                      </a:lnTo>
                      <a:lnTo>
                        <a:pt x="176" y="194"/>
                      </a:lnTo>
                      <a:lnTo>
                        <a:pt x="177" y="197"/>
                      </a:lnTo>
                      <a:lnTo>
                        <a:pt x="185" y="192"/>
                      </a:lnTo>
                      <a:lnTo>
                        <a:pt x="191" y="187"/>
                      </a:lnTo>
                      <a:lnTo>
                        <a:pt x="192" y="181"/>
                      </a:lnTo>
                      <a:lnTo>
                        <a:pt x="197" y="176"/>
                      </a:lnTo>
                      <a:lnTo>
                        <a:pt x="207" y="183"/>
                      </a:lnTo>
                      <a:lnTo>
                        <a:pt x="210" y="203"/>
                      </a:lnTo>
                      <a:lnTo>
                        <a:pt x="216" y="216"/>
                      </a:lnTo>
                      <a:lnTo>
                        <a:pt x="224" y="230"/>
                      </a:lnTo>
                      <a:lnTo>
                        <a:pt x="229" y="253"/>
                      </a:lnTo>
                      <a:lnTo>
                        <a:pt x="229" y="268"/>
                      </a:lnTo>
                      <a:lnTo>
                        <a:pt x="234" y="271"/>
                      </a:lnTo>
                      <a:lnTo>
                        <a:pt x="246" y="289"/>
                      </a:lnTo>
                      <a:lnTo>
                        <a:pt x="255" y="306"/>
                      </a:lnTo>
                      <a:lnTo>
                        <a:pt x="256" y="328"/>
                      </a:lnTo>
                      <a:lnTo>
                        <a:pt x="258" y="345"/>
                      </a:lnTo>
                      <a:lnTo>
                        <a:pt x="266" y="354"/>
                      </a:lnTo>
                      <a:lnTo>
                        <a:pt x="253" y="367"/>
                      </a:lnTo>
                      <a:lnTo>
                        <a:pt x="239" y="397"/>
                      </a:lnTo>
                      <a:lnTo>
                        <a:pt x="245" y="400"/>
                      </a:lnTo>
                      <a:lnTo>
                        <a:pt x="240" y="426"/>
                      </a:lnTo>
                      <a:lnTo>
                        <a:pt x="239" y="437"/>
                      </a:lnTo>
                      <a:lnTo>
                        <a:pt x="245" y="454"/>
                      </a:lnTo>
                      <a:lnTo>
                        <a:pt x="264" y="450"/>
                      </a:lnTo>
                      <a:lnTo>
                        <a:pt x="261" y="466"/>
                      </a:lnTo>
                      <a:lnTo>
                        <a:pt x="256" y="481"/>
                      </a:lnTo>
                      <a:lnTo>
                        <a:pt x="258" y="507"/>
                      </a:lnTo>
                      <a:lnTo>
                        <a:pt x="257" y="518"/>
                      </a:lnTo>
                      <a:lnTo>
                        <a:pt x="271" y="534"/>
                      </a:lnTo>
                      <a:lnTo>
                        <a:pt x="288" y="540"/>
                      </a:lnTo>
                      <a:lnTo>
                        <a:pt x="282" y="543"/>
                      </a:lnTo>
                      <a:lnTo>
                        <a:pt x="283" y="551"/>
                      </a:lnTo>
                      <a:lnTo>
                        <a:pt x="288" y="558"/>
                      </a:lnTo>
                      <a:lnTo>
                        <a:pt x="306" y="554"/>
                      </a:lnTo>
                      <a:lnTo>
                        <a:pt x="307" y="537"/>
                      </a:lnTo>
                      <a:lnTo>
                        <a:pt x="312" y="533"/>
                      </a:lnTo>
                      <a:lnTo>
                        <a:pt x="330" y="517"/>
                      </a:lnTo>
                      <a:lnTo>
                        <a:pt x="318" y="537"/>
                      </a:lnTo>
                      <a:lnTo>
                        <a:pt x="334" y="560"/>
                      </a:lnTo>
                      <a:lnTo>
                        <a:pt x="334" y="533"/>
                      </a:lnTo>
                      <a:lnTo>
                        <a:pt x="345" y="559"/>
                      </a:lnTo>
                      <a:lnTo>
                        <a:pt x="355" y="559"/>
                      </a:lnTo>
                      <a:lnTo>
                        <a:pt x="352" y="569"/>
                      </a:lnTo>
                      <a:lnTo>
                        <a:pt x="363" y="572"/>
                      </a:lnTo>
                      <a:lnTo>
                        <a:pt x="366" y="564"/>
                      </a:lnTo>
                      <a:lnTo>
                        <a:pt x="369" y="577"/>
                      </a:lnTo>
                      <a:lnTo>
                        <a:pt x="397" y="580"/>
                      </a:lnTo>
                      <a:lnTo>
                        <a:pt x="417" y="558"/>
                      </a:lnTo>
                      <a:lnTo>
                        <a:pt x="416" y="553"/>
                      </a:lnTo>
                      <a:lnTo>
                        <a:pt x="404" y="542"/>
                      </a:lnTo>
                      <a:lnTo>
                        <a:pt x="407" y="529"/>
                      </a:lnTo>
                      <a:lnTo>
                        <a:pt x="404" y="529"/>
                      </a:lnTo>
                      <a:lnTo>
                        <a:pt x="412" y="527"/>
                      </a:lnTo>
                      <a:lnTo>
                        <a:pt x="419" y="531"/>
                      </a:lnTo>
                      <a:lnTo>
                        <a:pt x="418" y="517"/>
                      </a:lnTo>
                      <a:lnTo>
                        <a:pt x="425" y="540"/>
                      </a:lnTo>
                      <a:lnTo>
                        <a:pt x="431" y="550"/>
                      </a:lnTo>
                      <a:lnTo>
                        <a:pt x="441" y="531"/>
                      </a:lnTo>
                      <a:lnTo>
                        <a:pt x="443" y="517"/>
                      </a:lnTo>
                      <a:lnTo>
                        <a:pt x="447" y="518"/>
                      </a:lnTo>
                      <a:lnTo>
                        <a:pt x="456" y="528"/>
                      </a:lnTo>
                      <a:lnTo>
                        <a:pt x="456" y="538"/>
                      </a:lnTo>
                      <a:lnTo>
                        <a:pt x="452" y="561"/>
                      </a:lnTo>
                      <a:lnTo>
                        <a:pt x="451" y="585"/>
                      </a:lnTo>
                      <a:lnTo>
                        <a:pt x="466" y="591"/>
                      </a:lnTo>
                      <a:lnTo>
                        <a:pt x="474" y="585"/>
                      </a:lnTo>
                      <a:lnTo>
                        <a:pt x="486" y="591"/>
                      </a:lnTo>
                      <a:lnTo>
                        <a:pt x="493" y="583"/>
                      </a:lnTo>
                      <a:lnTo>
                        <a:pt x="497" y="593"/>
                      </a:lnTo>
                      <a:lnTo>
                        <a:pt x="516" y="588"/>
                      </a:lnTo>
                      <a:lnTo>
                        <a:pt x="517" y="575"/>
                      </a:lnTo>
                      <a:lnTo>
                        <a:pt x="525" y="575"/>
                      </a:lnTo>
                      <a:lnTo>
                        <a:pt x="524" y="588"/>
                      </a:lnTo>
                      <a:lnTo>
                        <a:pt x="533" y="591"/>
                      </a:lnTo>
                      <a:lnTo>
                        <a:pt x="554" y="592"/>
                      </a:lnTo>
                      <a:lnTo>
                        <a:pt x="560" y="587"/>
                      </a:lnTo>
                      <a:lnTo>
                        <a:pt x="559" y="579"/>
                      </a:lnTo>
                      <a:lnTo>
                        <a:pt x="553" y="566"/>
                      </a:lnTo>
                      <a:lnTo>
                        <a:pt x="557" y="579"/>
                      </a:lnTo>
                      <a:lnTo>
                        <a:pt x="572" y="588"/>
                      </a:lnTo>
                      <a:lnTo>
                        <a:pt x="579" y="580"/>
                      </a:lnTo>
                      <a:lnTo>
                        <a:pt x="583" y="566"/>
                      </a:lnTo>
                      <a:lnTo>
                        <a:pt x="590" y="579"/>
                      </a:lnTo>
                      <a:lnTo>
                        <a:pt x="594" y="592"/>
                      </a:lnTo>
                      <a:lnTo>
                        <a:pt x="613" y="588"/>
                      </a:lnTo>
                      <a:lnTo>
                        <a:pt x="621" y="575"/>
                      </a:lnTo>
                      <a:lnTo>
                        <a:pt x="621" y="549"/>
                      </a:lnTo>
                      <a:lnTo>
                        <a:pt x="634" y="581"/>
                      </a:lnTo>
                      <a:lnTo>
                        <a:pt x="640" y="585"/>
                      </a:lnTo>
                      <a:lnTo>
                        <a:pt x="643" y="576"/>
                      </a:lnTo>
                      <a:lnTo>
                        <a:pt x="651" y="566"/>
                      </a:lnTo>
                      <a:lnTo>
                        <a:pt x="649" y="551"/>
                      </a:lnTo>
                      <a:lnTo>
                        <a:pt x="650" y="543"/>
                      </a:lnTo>
                      <a:lnTo>
                        <a:pt x="651" y="556"/>
                      </a:lnTo>
                      <a:lnTo>
                        <a:pt x="658" y="580"/>
                      </a:lnTo>
                      <a:lnTo>
                        <a:pt x="682" y="580"/>
                      </a:lnTo>
                      <a:lnTo>
                        <a:pt x="730" y="569"/>
                      </a:lnTo>
                      <a:lnTo>
                        <a:pt x="747" y="532"/>
                      </a:lnTo>
                      <a:lnTo>
                        <a:pt x="737" y="521"/>
                      </a:lnTo>
                      <a:lnTo>
                        <a:pt x="731" y="505"/>
                      </a:lnTo>
                      <a:lnTo>
                        <a:pt x="728" y="497"/>
                      </a:lnTo>
                      <a:lnTo>
                        <a:pt x="739" y="504"/>
                      </a:lnTo>
                      <a:lnTo>
                        <a:pt x="746" y="518"/>
                      </a:lnTo>
                      <a:lnTo>
                        <a:pt x="757" y="518"/>
                      </a:lnTo>
                      <a:lnTo>
                        <a:pt x="758" y="533"/>
                      </a:lnTo>
                      <a:lnTo>
                        <a:pt x="758" y="559"/>
                      </a:lnTo>
                      <a:lnTo>
                        <a:pt x="775" y="582"/>
                      </a:lnTo>
                      <a:lnTo>
                        <a:pt x="788" y="580"/>
                      </a:lnTo>
                      <a:lnTo>
                        <a:pt x="790" y="570"/>
                      </a:lnTo>
                      <a:lnTo>
                        <a:pt x="796" y="580"/>
                      </a:lnTo>
                      <a:lnTo>
                        <a:pt x="811" y="588"/>
                      </a:lnTo>
                      <a:lnTo>
                        <a:pt x="825" y="591"/>
                      </a:lnTo>
                      <a:lnTo>
                        <a:pt x="837" y="579"/>
                      </a:lnTo>
                      <a:lnTo>
                        <a:pt x="859" y="570"/>
                      </a:lnTo>
                      <a:lnTo>
                        <a:pt x="892" y="570"/>
                      </a:lnTo>
                      <a:lnTo>
                        <a:pt x="903" y="564"/>
                      </a:lnTo>
                      <a:lnTo>
                        <a:pt x="917" y="563"/>
                      </a:lnTo>
                      <a:lnTo>
                        <a:pt x="917" y="534"/>
                      </a:lnTo>
                      <a:lnTo>
                        <a:pt x="913" y="528"/>
                      </a:lnTo>
                      <a:lnTo>
                        <a:pt x="915" y="521"/>
                      </a:lnTo>
                      <a:lnTo>
                        <a:pt x="909" y="510"/>
                      </a:lnTo>
                      <a:lnTo>
                        <a:pt x="896" y="495"/>
                      </a:lnTo>
                      <a:lnTo>
                        <a:pt x="897" y="468"/>
                      </a:lnTo>
                      <a:lnTo>
                        <a:pt x="907" y="463"/>
                      </a:lnTo>
                      <a:lnTo>
                        <a:pt x="917" y="453"/>
                      </a:lnTo>
                      <a:lnTo>
                        <a:pt x="923" y="440"/>
                      </a:lnTo>
                      <a:lnTo>
                        <a:pt x="935" y="434"/>
                      </a:lnTo>
                      <a:lnTo>
                        <a:pt x="946" y="415"/>
                      </a:lnTo>
                      <a:lnTo>
                        <a:pt x="945" y="378"/>
                      </a:lnTo>
                      <a:lnTo>
                        <a:pt x="944" y="376"/>
                      </a:lnTo>
                      <a:lnTo>
                        <a:pt x="936" y="376"/>
                      </a:lnTo>
                      <a:lnTo>
                        <a:pt x="933" y="367"/>
                      </a:lnTo>
                      <a:lnTo>
                        <a:pt x="935" y="361"/>
                      </a:lnTo>
                      <a:lnTo>
                        <a:pt x="911" y="366"/>
                      </a:lnTo>
                      <a:lnTo>
                        <a:pt x="902" y="362"/>
                      </a:lnTo>
                      <a:lnTo>
                        <a:pt x="913" y="355"/>
                      </a:lnTo>
                      <a:lnTo>
                        <a:pt x="912" y="346"/>
                      </a:lnTo>
                      <a:lnTo>
                        <a:pt x="909" y="341"/>
                      </a:lnTo>
                      <a:lnTo>
                        <a:pt x="892" y="329"/>
                      </a:lnTo>
                      <a:lnTo>
                        <a:pt x="881" y="334"/>
                      </a:lnTo>
                      <a:lnTo>
                        <a:pt x="860" y="328"/>
                      </a:lnTo>
                      <a:lnTo>
                        <a:pt x="863" y="310"/>
                      </a:lnTo>
                      <a:lnTo>
                        <a:pt x="859" y="302"/>
                      </a:lnTo>
                      <a:lnTo>
                        <a:pt x="853" y="305"/>
                      </a:lnTo>
                      <a:lnTo>
                        <a:pt x="798" y="291"/>
                      </a:lnTo>
                      <a:lnTo>
                        <a:pt x="777" y="297"/>
                      </a:lnTo>
                      <a:lnTo>
                        <a:pt x="756" y="313"/>
                      </a:lnTo>
                      <a:lnTo>
                        <a:pt x="741" y="311"/>
                      </a:lnTo>
                      <a:lnTo>
                        <a:pt x="737" y="302"/>
                      </a:lnTo>
                      <a:lnTo>
                        <a:pt x="729" y="306"/>
                      </a:lnTo>
                      <a:lnTo>
                        <a:pt x="720" y="298"/>
                      </a:lnTo>
                      <a:lnTo>
                        <a:pt x="712" y="298"/>
                      </a:lnTo>
                      <a:lnTo>
                        <a:pt x="705" y="310"/>
                      </a:lnTo>
                      <a:lnTo>
                        <a:pt x="676" y="324"/>
                      </a:lnTo>
                      <a:lnTo>
                        <a:pt x="670" y="330"/>
                      </a:lnTo>
                      <a:lnTo>
                        <a:pt x="671" y="338"/>
                      </a:lnTo>
                      <a:lnTo>
                        <a:pt x="673" y="341"/>
                      </a:lnTo>
                      <a:lnTo>
                        <a:pt x="654" y="335"/>
                      </a:lnTo>
                      <a:lnTo>
                        <a:pt x="644" y="339"/>
                      </a:lnTo>
                      <a:lnTo>
                        <a:pt x="638" y="351"/>
                      </a:lnTo>
                      <a:lnTo>
                        <a:pt x="635" y="348"/>
                      </a:lnTo>
                      <a:lnTo>
                        <a:pt x="638" y="362"/>
                      </a:lnTo>
                      <a:lnTo>
                        <a:pt x="637" y="367"/>
                      </a:lnTo>
                      <a:lnTo>
                        <a:pt x="635" y="362"/>
                      </a:lnTo>
                      <a:lnTo>
                        <a:pt x="623" y="357"/>
                      </a:lnTo>
                      <a:lnTo>
                        <a:pt x="621" y="349"/>
                      </a:lnTo>
                      <a:lnTo>
                        <a:pt x="610" y="361"/>
                      </a:lnTo>
                      <a:lnTo>
                        <a:pt x="600" y="361"/>
                      </a:lnTo>
                      <a:lnTo>
                        <a:pt x="584" y="370"/>
                      </a:lnTo>
                      <a:lnTo>
                        <a:pt x="585" y="377"/>
                      </a:lnTo>
                      <a:lnTo>
                        <a:pt x="596" y="386"/>
                      </a:lnTo>
                      <a:lnTo>
                        <a:pt x="615" y="391"/>
                      </a:lnTo>
                      <a:lnTo>
                        <a:pt x="617" y="399"/>
                      </a:lnTo>
                      <a:lnTo>
                        <a:pt x="606" y="394"/>
                      </a:lnTo>
                      <a:lnTo>
                        <a:pt x="583" y="393"/>
                      </a:lnTo>
                      <a:lnTo>
                        <a:pt x="554" y="409"/>
                      </a:lnTo>
                      <a:lnTo>
                        <a:pt x="549" y="403"/>
                      </a:lnTo>
                      <a:lnTo>
                        <a:pt x="567" y="393"/>
                      </a:lnTo>
                      <a:lnTo>
                        <a:pt x="560" y="386"/>
                      </a:lnTo>
                      <a:lnTo>
                        <a:pt x="538" y="377"/>
                      </a:lnTo>
                      <a:lnTo>
                        <a:pt x="529" y="360"/>
                      </a:lnTo>
                      <a:lnTo>
                        <a:pt x="511" y="351"/>
                      </a:lnTo>
                      <a:lnTo>
                        <a:pt x="504" y="364"/>
                      </a:lnTo>
                      <a:lnTo>
                        <a:pt x="505" y="377"/>
                      </a:lnTo>
                      <a:lnTo>
                        <a:pt x="503" y="386"/>
                      </a:lnTo>
                      <a:lnTo>
                        <a:pt x="498" y="364"/>
                      </a:lnTo>
                      <a:lnTo>
                        <a:pt x="492" y="357"/>
                      </a:lnTo>
                      <a:lnTo>
                        <a:pt x="482" y="370"/>
                      </a:lnTo>
                      <a:lnTo>
                        <a:pt x="479" y="377"/>
                      </a:lnTo>
                      <a:lnTo>
                        <a:pt x="474" y="384"/>
                      </a:lnTo>
                      <a:lnTo>
                        <a:pt x="465" y="383"/>
                      </a:lnTo>
                      <a:lnTo>
                        <a:pt x="470" y="371"/>
                      </a:lnTo>
                      <a:lnTo>
                        <a:pt x="467" y="367"/>
                      </a:lnTo>
                      <a:lnTo>
                        <a:pt x="458" y="357"/>
                      </a:lnTo>
                      <a:lnTo>
                        <a:pt x="456" y="350"/>
                      </a:lnTo>
                      <a:lnTo>
                        <a:pt x="445" y="340"/>
                      </a:lnTo>
                      <a:lnTo>
                        <a:pt x="436" y="348"/>
                      </a:lnTo>
                      <a:lnTo>
                        <a:pt x="434" y="359"/>
                      </a:lnTo>
                      <a:lnTo>
                        <a:pt x="439" y="383"/>
                      </a:lnTo>
                      <a:lnTo>
                        <a:pt x="431" y="397"/>
                      </a:lnTo>
                      <a:lnTo>
                        <a:pt x="427" y="388"/>
                      </a:lnTo>
                      <a:lnTo>
                        <a:pt x="422" y="365"/>
                      </a:lnTo>
                      <a:lnTo>
                        <a:pt x="407" y="357"/>
                      </a:lnTo>
                      <a:lnTo>
                        <a:pt x="400" y="367"/>
                      </a:lnTo>
                      <a:lnTo>
                        <a:pt x="395" y="366"/>
                      </a:lnTo>
                      <a:lnTo>
                        <a:pt x="395" y="364"/>
                      </a:lnTo>
                      <a:lnTo>
                        <a:pt x="397" y="357"/>
                      </a:lnTo>
                      <a:lnTo>
                        <a:pt x="388" y="361"/>
                      </a:lnTo>
                      <a:lnTo>
                        <a:pt x="390" y="354"/>
                      </a:lnTo>
                      <a:lnTo>
                        <a:pt x="409" y="349"/>
                      </a:lnTo>
                      <a:lnTo>
                        <a:pt x="417" y="317"/>
                      </a:lnTo>
                      <a:lnTo>
                        <a:pt x="412" y="316"/>
                      </a:lnTo>
                      <a:lnTo>
                        <a:pt x="407" y="302"/>
                      </a:lnTo>
                      <a:lnTo>
                        <a:pt x="393" y="310"/>
                      </a:lnTo>
                      <a:lnTo>
                        <a:pt x="381" y="306"/>
                      </a:lnTo>
                      <a:lnTo>
                        <a:pt x="387" y="295"/>
                      </a:lnTo>
                      <a:lnTo>
                        <a:pt x="380" y="278"/>
                      </a:lnTo>
                      <a:lnTo>
                        <a:pt x="374" y="274"/>
                      </a:lnTo>
                      <a:lnTo>
                        <a:pt x="369" y="284"/>
                      </a:lnTo>
                      <a:lnTo>
                        <a:pt x="365" y="286"/>
                      </a:lnTo>
                      <a:lnTo>
                        <a:pt x="358" y="279"/>
                      </a:lnTo>
                      <a:lnTo>
                        <a:pt x="347" y="289"/>
                      </a:lnTo>
                      <a:lnTo>
                        <a:pt x="347" y="275"/>
                      </a:lnTo>
                      <a:lnTo>
                        <a:pt x="339" y="280"/>
                      </a:lnTo>
                      <a:lnTo>
                        <a:pt x="333" y="279"/>
                      </a:lnTo>
                      <a:lnTo>
                        <a:pt x="332" y="276"/>
                      </a:lnTo>
                      <a:lnTo>
                        <a:pt x="327" y="289"/>
                      </a:lnTo>
                      <a:lnTo>
                        <a:pt x="306" y="312"/>
                      </a:lnTo>
                      <a:lnTo>
                        <a:pt x="309" y="291"/>
                      </a:lnTo>
                      <a:lnTo>
                        <a:pt x="317" y="286"/>
                      </a:lnTo>
                      <a:lnTo>
                        <a:pt x="318" y="281"/>
                      </a:lnTo>
                      <a:lnTo>
                        <a:pt x="312" y="271"/>
                      </a:lnTo>
                      <a:lnTo>
                        <a:pt x="354" y="263"/>
                      </a:lnTo>
                      <a:lnTo>
                        <a:pt x="344" y="255"/>
                      </a:lnTo>
                      <a:lnTo>
                        <a:pt x="332" y="259"/>
                      </a:lnTo>
                      <a:lnTo>
                        <a:pt x="326" y="252"/>
                      </a:lnTo>
                      <a:lnTo>
                        <a:pt x="328" y="249"/>
                      </a:lnTo>
                      <a:lnTo>
                        <a:pt x="330" y="246"/>
                      </a:lnTo>
                      <a:lnTo>
                        <a:pt x="325" y="246"/>
                      </a:lnTo>
                      <a:lnTo>
                        <a:pt x="321" y="238"/>
                      </a:lnTo>
                      <a:lnTo>
                        <a:pt x="307" y="231"/>
                      </a:lnTo>
                      <a:lnTo>
                        <a:pt x="290" y="230"/>
                      </a:lnTo>
                      <a:lnTo>
                        <a:pt x="301" y="217"/>
                      </a:lnTo>
                      <a:lnTo>
                        <a:pt x="295" y="215"/>
                      </a:lnTo>
                      <a:lnTo>
                        <a:pt x="296" y="206"/>
                      </a:lnTo>
                      <a:lnTo>
                        <a:pt x="311" y="225"/>
                      </a:lnTo>
                      <a:lnTo>
                        <a:pt x="326" y="228"/>
                      </a:lnTo>
                      <a:lnTo>
                        <a:pt x="337" y="227"/>
                      </a:lnTo>
                      <a:lnTo>
                        <a:pt x="349" y="241"/>
                      </a:lnTo>
                      <a:lnTo>
                        <a:pt x="357" y="241"/>
                      </a:lnTo>
                      <a:lnTo>
                        <a:pt x="347" y="232"/>
                      </a:lnTo>
                      <a:lnTo>
                        <a:pt x="359" y="231"/>
                      </a:lnTo>
                      <a:lnTo>
                        <a:pt x="387" y="237"/>
                      </a:lnTo>
                      <a:lnTo>
                        <a:pt x="402" y="236"/>
                      </a:lnTo>
                      <a:lnTo>
                        <a:pt x="417" y="222"/>
                      </a:lnTo>
                      <a:lnTo>
                        <a:pt x="420" y="206"/>
                      </a:lnTo>
                      <a:lnTo>
                        <a:pt x="418" y="193"/>
                      </a:lnTo>
                      <a:lnTo>
                        <a:pt x="401" y="197"/>
                      </a:lnTo>
                      <a:lnTo>
                        <a:pt x="386" y="193"/>
                      </a:lnTo>
                      <a:lnTo>
                        <a:pt x="359" y="176"/>
                      </a:lnTo>
                      <a:lnTo>
                        <a:pt x="352" y="174"/>
                      </a:lnTo>
                      <a:lnTo>
                        <a:pt x="347" y="179"/>
                      </a:lnTo>
                      <a:lnTo>
                        <a:pt x="344" y="172"/>
                      </a:lnTo>
                      <a:lnTo>
                        <a:pt x="325" y="160"/>
                      </a:lnTo>
                      <a:lnTo>
                        <a:pt x="298" y="157"/>
                      </a:lnTo>
                      <a:lnTo>
                        <a:pt x="295" y="151"/>
                      </a:lnTo>
                      <a:lnTo>
                        <a:pt x="295" y="146"/>
                      </a:lnTo>
                      <a:lnTo>
                        <a:pt x="320" y="150"/>
                      </a:lnTo>
                      <a:lnTo>
                        <a:pt x="323" y="144"/>
                      </a:lnTo>
                      <a:lnTo>
                        <a:pt x="328" y="151"/>
                      </a:lnTo>
                      <a:lnTo>
                        <a:pt x="337" y="157"/>
                      </a:lnTo>
                      <a:lnTo>
                        <a:pt x="345" y="160"/>
                      </a:lnTo>
                      <a:lnTo>
                        <a:pt x="354" y="156"/>
                      </a:lnTo>
                      <a:lnTo>
                        <a:pt x="352" y="150"/>
                      </a:lnTo>
                      <a:lnTo>
                        <a:pt x="350" y="139"/>
                      </a:lnTo>
                      <a:lnTo>
                        <a:pt x="345" y="130"/>
                      </a:lnTo>
                      <a:lnTo>
                        <a:pt x="320" y="112"/>
                      </a:lnTo>
                      <a:lnTo>
                        <a:pt x="310" y="108"/>
                      </a:lnTo>
                      <a:lnTo>
                        <a:pt x="302" y="102"/>
                      </a:lnTo>
                      <a:lnTo>
                        <a:pt x="301" y="97"/>
                      </a:lnTo>
                      <a:lnTo>
                        <a:pt x="293" y="95"/>
                      </a:lnTo>
                      <a:lnTo>
                        <a:pt x="290" y="99"/>
                      </a:lnTo>
                      <a:lnTo>
                        <a:pt x="269" y="107"/>
                      </a:lnTo>
                      <a:lnTo>
                        <a:pt x="261" y="119"/>
                      </a:lnTo>
                      <a:lnTo>
                        <a:pt x="247" y="123"/>
                      </a:lnTo>
                      <a:lnTo>
                        <a:pt x="241" y="115"/>
                      </a:lnTo>
                      <a:lnTo>
                        <a:pt x="232" y="123"/>
                      </a:lnTo>
                      <a:lnTo>
                        <a:pt x="210" y="120"/>
                      </a:lnTo>
                      <a:lnTo>
                        <a:pt x="193" y="152"/>
                      </a:lnTo>
                      <a:lnTo>
                        <a:pt x="180" y="163"/>
                      </a:lnTo>
                      <a:lnTo>
                        <a:pt x="182" y="154"/>
                      </a:lnTo>
                      <a:lnTo>
                        <a:pt x="181" y="147"/>
                      </a:lnTo>
                      <a:lnTo>
                        <a:pt x="192" y="123"/>
                      </a:lnTo>
                      <a:lnTo>
                        <a:pt x="191" y="112"/>
                      </a:lnTo>
                      <a:lnTo>
                        <a:pt x="197" y="86"/>
                      </a:lnTo>
                      <a:lnTo>
                        <a:pt x="193" y="82"/>
                      </a:lnTo>
                      <a:lnTo>
                        <a:pt x="192" y="70"/>
                      </a:lnTo>
                      <a:lnTo>
                        <a:pt x="186" y="63"/>
                      </a:lnTo>
                      <a:lnTo>
                        <a:pt x="176" y="36"/>
                      </a:lnTo>
                      <a:lnTo>
                        <a:pt x="166" y="39"/>
                      </a:lnTo>
                      <a:lnTo>
                        <a:pt x="161" y="29"/>
                      </a:lnTo>
                      <a:lnTo>
                        <a:pt x="156" y="39"/>
                      </a:lnTo>
                      <a:lnTo>
                        <a:pt x="143" y="45"/>
                      </a:lnTo>
                      <a:lnTo>
                        <a:pt x="137" y="33"/>
                      </a:lnTo>
                      <a:lnTo>
                        <a:pt x="111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1" name="Freeform 749"/>
                <p:cNvSpPr>
                  <a:spLocks noChangeAspect="1"/>
                </p:cNvSpPr>
                <p:nvPr/>
              </p:nvSpPr>
              <p:spPr bwMode="gray">
                <a:xfrm>
                  <a:off x="1698" y="1263"/>
                  <a:ext cx="33" cy="46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105" y="22"/>
                    </a:cxn>
                    <a:cxn ang="0">
                      <a:pos x="123" y="39"/>
                    </a:cxn>
                    <a:cxn ang="0">
                      <a:pos x="129" y="48"/>
                    </a:cxn>
                    <a:cxn ang="0">
                      <a:pos x="130" y="76"/>
                    </a:cxn>
                    <a:cxn ang="0">
                      <a:pos x="149" y="76"/>
                    </a:cxn>
                    <a:cxn ang="0">
                      <a:pos x="156" y="89"/>
                    </a:cxn>
                    <a:cxn ang="0">
                      <a:pos x="157" y="109"/>
                    </a:cxn>
                    <a:cxn ang="0">
                      <a:pos x="159" y="145"/>
                    </a:cxn>
                    <a:cxn ang="0">
                      <a:pos x="161" y="210"/>
                    </a:cxn>
                    <a:cxn ang="0">
                      <a:pos x="150" y="226"/>
                    </a:cxn>
                    <a:cxn ang="0">
                      <a:pos x="124" y="229"/>
                    </a:cxn>
                    <a:cxn ang="0">
                      <a:pos x="98" y="228"/>
                    </a:cxn>
                    <a:cxn ang="0">
                      <a:pos x="86" y="211"/>
                    </a:cxn>
                    <a:cxn ang="0">
                      <a:pos x="75" y="197"/>
                    </a:cxn>
                    <a:cxn ang="0">
                      <a:pos x="62" y="185"/>
                    </a:cxn>
                    <a:cxn ang="0">
                      <a:pos x="60" y="195"/>
                    </a:cxn>
                    <a:cxn ang="0">
                      <a:pos x="53" y="193"/>
                    </a:cxn>
                    <a:cxn ang="0">
                      <a:pos x="50" y="178"/>
                    </a:cxn>
                    <a:cxn ang="0">
                      <a:pos x="39" y="183"/>
                    </a:cxn>
                    <a:cxn ang="0">
                      <a:pos x="26" y="159"/>
                    </a:cxn>
                    <a:cxn ang="0">
                      <a:pos x="31" y="142"/>
                    </a:cxn>
                    <a:cxn ang="0">
                      <a:pos x="25" y="137"/>
                    </a:cxn>
                    <a:cxn ang="0">
                      <a:pos x="14" y="158"/>
                    </a:cxn>
                    <a:cxn ang="0">
                      <a:pos x="6" y="141"/>
                    </a:cxn>
                    <a:cxn ang="0">
                      <a:pos x="0" y="113"/>
                    </a:cxn>
                    <a:cxn ang="0">
                      <a:pos x="6" y="103"/>
                    </a:cxn>
                    <a:cxn ang="0">
                      <a:pos x="7" y="92"/>
                    </a:cxn>
                    <a:cxn ang="0">
                      <a:pos x="23" y="83"/>
                    </a:cxn>
                    <a:cxn ang="0">
                      <a:pos x="34" y="73"/>
                    </a:cxn>
                    <a:cxn ang="0">
                      <a:pos x="26" y="67"/>
                    </a:cxn>
                    <a:cxn ang="0">
                      <a:pos x="32" y="64"/>
                    </a:cxn>
                    <a:cxn ang="0">
                      <a:pos x="39" y="50"/>
                    </a:cxn>
                    <a:cxn ang="0">
                      <a:pos x="23" y="60"/>
                    </a:cxn>
                    <a:cxn ang="0">
                      <a:pos x="28" y="45"/>
                    </a:cxn>
                    <a:cxn ang="0">
                      <a:pos x="44" y="43"/>
                    </a:cxn>
                    <a:cxn ang="0">
                      <a:pos x="65" y="5"/>
                    </a:cxn>
                    <a:cxn ang="0">
                      <a:pos x="84" y="7"/>
                    </a:cxn>
                  </a:cxnLst>
                  <a:rect l="0" t="0" r="r" b="b"/>
                  <a:pathLst>
                    <a:path w="163" h="229">
                      <a:moveTo>
                        <a:pt x="84" y="7"/>
                      </a:moveTo>
                      <a:lnTo>
                        <a:pt x="82" y="0"/>
                      </a:lnTo>
                      <a:lnTo>
                        <a:pt x="85" y="12"/>
                      </a:lnTo>
                      <a:lnTo>
                        <a:pt x="105" y="22"/>
                      </a:lnTo>
                      <a:lnTo>
                        <a:pt x="114" y="34"/>
                      </a:lnTo>
                      <a:lnTo>
                        <a:pt x="123" y="39"/>
                      </a:lnTo>
                      <a:lnTo>
                        <a:pt x="123" y="48"/>
                      </a:lnTo>
                      <a:lnTo>
                        <a:pt x="129" y="48"/>
                      </a:lnTo>
                      <a:lnTo>
                        <a:pt x="134" y="59"/>
                      </a:lnTo>
                      <a:lnTo>
                        <a:pt x="130" y="76"/>
                      </a:lnTo>
                      <a:lnTo>
                        <a:pt x="141" y="65"/>
                      </a:lnTo>
                      <a:lnTo>
                        <a:pt x="149" y="76"/>
                      </a:lnTo>
                      <a:lnTo>
                        <a:pt x="147" y="82"/>
                      </a:lnTo>
                      <a:lnTo>
                        <a:pt x="156" y="89"/>
                      </a:lnTo>
                      <a:lnTo>
                        <a:pt x="161" y="99"/>
                      </a:lnTo>
                      <a:lnTo>
                        <a:pt x="157" y="109"/>
                      </a:lnTo>
                      <a:lnTo>
                        <a:pt x="161" y="123"/>
                      </a:lnTo>
                      <a:lnTo>
                        <a:pt x="159" y="145"/>
                      </a:lnTo>
                      <a:lnTo>
                        <a:pt x="163" y="182"/>
                      </a:lnTo>
                      <a:lnTo>
                        <a:pt x="161" y="210"/>
                      </a:lnTo>
                      <a:lnTo>
                        <a:pt x="159" y="218"/>
                      </a:lnTo>
                      <a:lnTo>
                        <a:pt x="150" y="226"/>
                      </a:lnTo>
                      <a:lnTo>
                        <a:pt x="136" y="224"/>
                      </a:lnTo>
                      <a:lnTo>
                        <a:pt x="124" y="229"/>
                      </a:lnTo>
                      <a:lnTo>
                        <a:pt x="112" y="226"/>
                      </a:lnTo>
                      <a:lnTo>
                        <a:pt x="98" y="228"/>
                      </a:lnTo>
                      <a:lnTo>
                        <a:pt x="89" y="220"/>
                      </a:lnTo>
                      <a:lnTo>
                        <a:pt x="86" y="211"/>
                      </a:lnTo>
                      <a:lnTo>
                        <a:pt x="77" y="207"/>
                      </a:lnTo>
                      <a:lnTo>
                        <a:pt x="75" y="197"/>
                      </a:lnTo>
                      <a:lnTo>
                        <a:pt x="68" y="185"/>
                      </a:lnTo>
                      <a:lnTo>
                        <a:pt x="62" y="185"/>
                      </a:lnTo>
                      <a:lnTo>
                        <a:pt x="59" y="190"/>
                      </a:lnTo>
                      <a:lnTo>
                        <a:pt x="60" y="195"/>
                      </a:lnTo>
                      <a:lnTo>
                        <a:pt x="57" y="197"/>
                      </a:lnTo>
                      <a:lnTo>
                        <a:pt x="53" y="193"/>
                      </a:lnTo>
                      <a:lnTo>
                        <a:pt x="52" y="180"/>
                      </a:lnTo>
                      <a:lnTo>
                        <a:pt x="50" y="178"/>
                      </a:lnTo>
                      <a:lnTo>
                        <a:pt x="42" y="177"/>
                      </a:lnTo>
                      <a:lnTo>
                        <a:pt x="39" y="183"/>
                      </a:lnTo>
                      <a:lnTo>
                        <a:pt x="34" y="178"/>
                      </a:lnTo>
                      <a:lnTo>
                        <a:pt x="26" y="159"/>
                      </a:lnTo>
                      <a:lnTo>
                        <a:pt x="26" y="152"/>
                      </a:lnTo>
                      <a:lnTo>
                        <a:pt x="31" y="142"/>
                      </a:lnTo>
                      <a:lnTo>
                        <a:pt x="27" y="146"/>
                      </a:lnTo>
                      <a:lnTo>
                        <a:pt x="25" y="137"/>
                      </a:lnTo>
                      <a:lnTo>
                        <a:pt x="19" y="157"/>
                      </a:lnTo>
                      <a:lnTo>
                        <a:pt x="14" y="158"/>
                      </a:lnTo>
                      <a:lnTo>
                        <a:pt x="11" y="146"/>
                      </a:lnTo>
                      <a:lnTo>
                        <a:pt x="6" y="141"/>
                      </a:lnTo>
                      <a:lnTo>
                        <a:pt x="1" y="123"/>
                      </a:lnTo>
                      <a:lnTo>
                        <a:pt x="0" y="113"/>
                      </a:lnTo>
                      <a:lnTo>
                        <a:pt x="0" y="103"/>
                      </a:lnTo>
                      <a:lnTo>
                        <a:pt x="6" y="103"/>
                      </a:lnTo>
                      <a:lnTo>
                        <a:pt x="11" y="99"/>
                      </a:lnTo>
                      <a:lnTo>
                        <a:pt x="7" y="92"/>
                      </a:lnTo>
                      <a:lnTo>
                        <a:pt x="12" y="89"/>
                      </a:lnTo>
                      <a:lnTo>
                        <a:pt x="23" y="83"/>
                      </a:lnTo>
                      <a:lnTo>
                        <a:pt x="36" y="78"/>
                      </a:lnTo>
                      <a:lnTo>
                        <a:pt x="34" y="73"/>
                      </a:lnTo>
                      <a:lnTo>
                        <a:pt x="26" y="73"/>
                      </a:lnTo>
                      <a:lnTo>
                        <a:pt x="26" y="67"/>
                      </a:lnTo>
                      <a:lnTo>
                        <a:pt x="32" y="56"/>
                      </a:lnTo>
                      <a:lnTo>
                        <a:pt x="32" y="64"/>
                      </a:lnTo>
                      <a:lnTo>
                        <a:pt x="39" y="61"/>
                      </a:lnTo>
                      <a:lnTo>
                        <a:pt x="39" y="50"/>
                      </a:lnTo>
                      <a:lnTo>
                        <a:pt x="31" y="50"/>
                      </a:lnTo>
                      <a:lnTo>
                        <a:pt x="23" y="60"/>
                      </a:lnTo>
                      <a:lnTo>
                        <a:pt x="22" y="50"/>
                      </a:lnTo>
                      <a:lnTo>
                        <a:pt x="28" y="45"/>
                      </a:lnTo>
                      <a:lnTo>
                        <a:pt x="44" y="49"/>
                      </a:lnTo>
                      <a:lnTo>
                        <a:pt x="44" y="43"/>
                      </a:lnTo>
                      <a:lnTo>
                        <a:pt x="41" y="28"/>
                      </a:lnTo>
                      <a:lnTo>
                        <a:pt x="65" y="5"/>
                      </a:lnTo>
                      <a:lnTo>
                        <a:pt x="76" y="2"/>
                      </a:lnTo>
                      <a:lnTo>
                        <a:pt x="8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2" name="Freeform 750"/>
                <p:cNvSpPr>
                  <a:spLocks noChangeAspect="1"/>
                </p:cNvSpPr>
                <p:nvPr/>
              </p:nvSpPr>
              <p:spPr bwMode="gray">
                <a:xfrm>
                  <a:off x="1800" y="1596"/>
                  <a:ext cx="77" cy="7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110" y="27"/>
                    </a:cxn>
                    <a:cxn ang="0">
                      <a:pos x="118" y="61"/>
                    </a:cxn>
                    <a:cxn ang="0">
                      <a:pos x="134" y="70"/>
                    </a:cxn>
                    <a:cxn ang="0">
                      <a:pos x="161" y="70"/>
                    </a:cxn>
                    <a:cxn ang="0">
                      <a:pos x="179" y="96"/>
                    </a:cxn>
                    <a:cxn ang="0">
                      <a:pos x="212" y="116"/>
                    </a:cxn>
                    <a:cxn ang="0">
                      <a:pos x="243" y="143"/>
                    </a:cxn>
                    <a:cxn ang="0">
                      <a:pos x="276" y="157"/>
                    </a:cxn>
                    <a:cxn ang="0">
                      <a:pos x="296" y="183"/>
                    </a:cxn>
                    <a:cxn ang="0">
                      <a:pos x="303" y="236"/>
                    </a:cxn>
                    <a:cxn ang="0">
                      <a:pos x="327" y="237"/>
                    </a:cxn>
                    <a:cxn ang="0">
                      <a:pos x="351" y="232"/>
                    </a:cxn>
                    <a:cxn ang="0">
                      <a:pos x="364" y="256"/>
                    </a:cxn>
                    <a:cxn ang="0">
                      <a:pos x="384" y="272"/>
                    </a:cxn>
                    <a:cxn ang="0">
                      <a:pos x="351" y="296"/>
                    </a:cxn>
                    <a:cxn ang="0">
                      <a:pos x="319" y="303"/>
                    </a:cxn>
                    <a:cxn ang="0">
                      <a:pos x="307" y="298"/>
                    </a:cxn>
                    <a:cxn ang="0">
                      <a:pos x="285" y="283"/>
                    </a:cxn>
                    <a:cxn ang="0">
                      <a:pos x="263" y="282"/>
                    </a:cxn>
                    <a:cxn ang="0">
                      <a:pos x="263" y="253"/>
                    </a:cxn>
                    <a:cxn ang="0">
                      <a:pos x="233" y="247"/>
                    </a:cxn>
                    <a:cxn ang="0">
                      <a:pos x="230" y="232"/>
                    </a:cxn>
                    <a:cxn ang="0">
                      <a:pos x="212" y="227"/>
                    </a:cxn>
                    <a:cxn ang="0">
                      <a:pos x="195" y="256"/>
                    </a:cxn>
                    <a:cxn ang="0">
                      <a:pos x="189" y="274"/>
                    </a:cxn>
                    <a:cxn ang="0">
                      <a:pos x="176" y="290"/>
                    </a:cxn>
                    <a:cxn ang="0">
                      <a:pos x="155" y="307"/>
                    </a:cxn>
                    <a:cxn ang="0">
                      <a:pos x="147" y="317"/>
                    </a:cxn>
                    <a:cxn ang="0">
                      <a:pos x="108" y="349"/>
                    </a:cxn>
                    <a:cxn ang="0">
                      <a:pos x="88" y="331"/>
                    </a:cxn>
                    <a:cxn ang="0">
                      <a:pos x="85" y="283"/>
                    </a:cxn>
                    <a:cxn ang="0">
                      <a:pos x="79" y="264"/>
                    </a:cxn>
                    <a:cxn ang="0">
                      <a:pos x="63" y="286"/>
                    </a:cxn>
                    <a:cxn ang="0">
                      <a:pos x="37" y="285"/>
                    </a:cxn>
                    <a:cxn ang="0">
                      <a:pos x="4" y="293"/>
                    </a:cxn>
                    <a:cxn ang="0">
                      <a:pos x="20" y="249"/>
                    </a:cxn>
                    <a:cxn ang="0">
                      <a:pos x="51" y="211"/>
                    </a:cxn>
                    <a:cxn ang="0">
                      <a:pos x="44" y="174"/>
                    </a:cxn>
                    <a:cxn ang="0">
                      <a:pos x="55" y="125"/>
                    </a:cxn>
                    <a:cxn ang="0">
                      <a:pos x="59" y="72"/>
                    </a:cxn>
                    <a:cxn ang="0">
                      <a:pos x="66" y="29"/>
                    </a:cxn>
                  </a:cxnLst>
                  <a:rect l="0" t="0" r="r" b="b"/>
                  <a:pathLst>
                    <a:path w="384" h="349">
                      <a:moveTo>
                        <a:pt x="77" y="14"/>
                      </a:moveTo>
                      <a:lnTo>
                        <a:pt x="86" y="1"/>
                      </a:lnTo>
                      <a:lnTo>
                        <a:pt x="91" y="0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10" y="27"/>
                      </a:lnTo>
                      <a:lnTo>
                        <a:pt x="119" y="38"/>
                      </a:lnTo>
                      <a:lnTo>
                        <a:pt x="114" y="48"/>
                      </a:lnTo>
                      <a:lnTo>
                        <a:pt x="118" y="61"/>
                      </a:lnTo>
                      <a:lnTo>
                        <a:pt x="120" y="81"/>
                      </a:lnTo>
                      <a:lnTo>
                        <a:pt x="129" y="85"/>
                      </a:lnTo>
                      <a:lnTo>
                        <a:pt x="134" y="70"/>
                      </a:lnTo>
                      <a:lnTo>
                        <a:pt x="142" y="57"/>
                      </a:lnTo>
                      <a:lnTo>
                        <a:pt x="150" y="59"/>
                      </a:lnTo>
                      <a:lnTo>
                        <a:pt x="161" y="70"/>
                      </a:lnTo>
                      <a:lnTo>
                        <a:pt x="169" y="72"/>
                      </a:lnTo>
                      <a:lnTo>
                        <a:pt x="168" y="89"/>
                      </a:lnTo>
                      <a:lnTo>
                        <a:pt x="179" y="96"/>
                      </a:lnTo>
                      <a:lnTo>
                        <a:pt x="207" y="100"/>
                      </a:lnTo>
                      <a:lnTo>
                        <a:pt x="209" y="108"/>
                      </a:lnTo>
                      <a:lnTo>
                        <a:pt x="212" y="116"/>
                      </a:lnTo>
                      <a:lnTo>
                        <a:pt x="222" y="127"/>
                      </a:lnTo>
                      <a:lnTo>
                        <a:pt x="233" y="132"/>
                      </a:lnTo>
                      <a:lnTo>
                        <a:pt x="243" y="143"/>
                      </a:lnTo>
                      <a:lnTo>
                        <a:pt x="255" y="151"/>
                      </a:lnTo>
                      <a:lnTo>
                        <a:pt x="265" y="148"/>
                      </a:lnTo>
                      <a:lnTo>
                        <a:pt x="276" y="157"/>
                      </a:lnTo>
                      <a:lnTo>
                        <a:pt x="286" y="161"/>
                      </a:lnTo>
                      <a:lnTo>
                        <a:pt x="290" y="172"/>
                      </a:lnTo>
                      <a:lnTo>
                        <a:pt x="296" y="183"/>
                      </a:lnTo>
                      <a:lnTo>
                        <a:pt x="301" y="213"/>
                      </a:lnTo>
                      <a:lnTo>
                        <a:pt x="307" y="222"/>
                      </a:lnTo>
                      <a:lnTo>
                        <a:pt x="303" y="236"/>
                      </a:lnTo>
                      <a:lnTo>
                        <a:pt x="308" y="239"/>
                      </a:lnTo>
                      <a:lnTo>
                        <a:pt x="319" y="236"/>
                      </a:lnTo>
                      <a:lnTo>
                        <a:pt x="327" y="237"/>
                      </a:lnTo>
                      <a:lnTo>
                        <a:pt x="329" y="240"/>
                      </a:lnTo>
                      <a:lnTo>
                        <a:pt x="343" y="227"/>
                      </a:lnTo>
                      <a:lnTo>
                        <a:pt x="351" y="232"/>
                      </a:lnTo>
                      <a:lnTo>
                        <a:pt x="356" y="240"/>
                      </a:lnTo>
                      <a:lnTo>
                        <a:pt x="362" y="245"/>
                      </a:lnTo>
                      <a:lnTo>
                        <a:pt x="364" y="256"/>
                      </a:lnTo>
                      <a:lnTo>
                        <a:pt x="362" y="260"/>
                      </a:lnTo>
                      <a:lnTo>
                        <a:pt x="383" y="266"/>
                      </a:lnTo>
                      <a:lnTo>
                        <a:pt x="384" y="272"/>
                      </a:lnTo>
                      <a:lnTo>
                        <a:pt x="376" y="274"/>
                      </a:lnTo>
                      <a:lnTo>
                        <a:pt x="360" y="291"/>
                      </a:lnTo>
                      <a:lnTo>
                        <a:pt x="351" y="296"/>
                      </a:lnTo>
                      <a:lnTo>
                        <a:pt x="343" y="307"/>
                      </a:lnTo>
                      <a:lnTo>
                        <a:pt x="335" y="309"/>
                      </a:lnTo>
                      <a:lnTo>
                        <a:pt x="319" y="303"/>
                      </a:lnTo>
                      <a:lnTo>
                        <a:pt x="314" y="298"/>
                      </a:lnTo>
                      <a:lnTo>
                        <a:pt x="313" y="295"/>
                      </a:lnTo>
                      <a:lnTo>
                        <a:pt x="307" y="298"/>
                      </a:lnTo>
                      <a:lnTo>
                        <a:pt x="302" y="288"/>
                      </a:lnTo>
                      <a:lnTo>
                        <a:pt x="293" y="285"/>
                      </a:lnTo>
                      <a:lnTo>
                        <a:pt x="285" y="283"/>
                      </a:lnTo>
                      <a:lnTo>
                        <a:pt x="280" y="280"/>
                      </a:lnTo>
                      <a:lnTo>
                        <a:pt x="275" y="283"/>
                      </a:lnTo>
                      <a:lnTo>
                        <a:pt x="263" y="282"/>
                      </a:lnTo>
                      <a:lnTo>
                        <a:pt x="260" y="275"/>
                      </a:lnTo>
                      <a:lnTo>
                        <a:pt x="265" y="264"/>
                      </a:lnTo>
                      <a:lnTo>
                        <a:pt x="263" y="253"/>
                      </a:lnTo>
                      <a:lnTo>
                        <a:pt x="255" y="249"/>
                      </a:lnTo>
                      <a:lnTo>
                        <a:pt x="236" y="244"/>
                      </a:lnTo>
                      <a:lnTo>
                        <a:pt x="233" y="247"/>
                      </a:lnTo>
                      <a:lnTo>
                        <a:pt x="233" y="249"/>
                      </a:lnTo>
                      <a:lnTo>
                        <a:pt x="225" y="245"/>
                      </a:lnTo>
                      <a:lnTo>
                        <a:pt x="230" y="232"/>
                      </a:lnTo>
                      <a:lnTo>
                        <a:pt x="236" y="226"/>
                      </a:lnTo>
                      <a:lnTo>
                        <a:pt x="233" y="222"/>
                      </a:lnTo>
                      <a:lnTo>
                        <a:pt x="212" y="227"/>
                      </a:lnTo>
                      <a:lnTo>
                        <a:pt x="198" y="233"/>
                      </a:lnTo>
                      <a:lnTo>
                        <a:pt x="198" y="239"/>
                      </a:lnTo>
                      <a:lnTo>
                        <a:pt x="195" y="256"/>
                      </a:lnTo>
                      <a:lnTo>
                        <a:pt x="198" y="263"/>
                      </a:lnTo>
                      <a:lnTo>
                        <a:pt x="196" y="274"/>
                      </a:lnTo>
                      <a:lnTo>
                        <a:pt x="189" y="274"/>
                      </a:lnTo>
                      <a:lnTo>
                        <a:pt x="185" y="281"/>
                      </a:lnTo>
                      <a:lnTo>
                        <a:pt x="178" y="283"/>
                      </a:lnTo>
                      <a:lnTo>
                        <a:pt x="176" y="290"/>
                      </a:lnTo>
                      <a:lnTo>
                        <a:pt x="171" y="296"/>
                      </a:lnTo>
                      <a:lnTo>
                        <a:pt x="162" y="296"/>
                      </a:lnTo>
                      <a:lnTo>
                        <a:pt x="155" y="307"/>
                      </a:lnTo>
                      <a:lnTo>
                        <a:pt x="151" y="315"/>
                      </a:lnTo>
                      <a:lnTo>
                        <a:pt x="147" y="314"/>
                      </a:lnTo>
                      <a:lnTo>
                        <a:pt x="147" y="317"/>
                      </a:lnTo>
                      <a:lnTo>
                        <a:pt x="145" y="325"/>
                      </a:lnTo>
                      <a:lnTo>
                        <a:pt x="137" y="335"/>
                      </a:lnTo>
                      <a:lnTo>
                        <a:pt x="108" y="349"/>
                      </a:lnTo>
                      <a:lnTo>
                        <a:pt x="104" y="345"/>
                      </a:lnTo>
                      <a:lnTo>
                        <a:pt x="97" y="349"/>
                      </a:lnTo>
                      <a:lnTo>
                        <a:pt x="88" y="331"/>
                      </a:lnTo>
                      <a:lnTo>
                        <a:pt x="86" y="309"/>
                      </a:lnTo>
                      <a:lnTo>
                        <a:pt x="87" y="290"/>
                      </a:lnTo>
                      <a:lnTo>
                        <a:pt x="85" y="283"/>
                      </a:lnTo>
                      <a:lnTo>
                        <a:pt x="83" y="269"/>
                      </a:lnTo>
                      <a:lnTo>
                        <a:pt x="82" y="259"/>
                      </a:lnTo>
                      <a:lnTo>
                        <a:pt x="79" y="264"/>
                      </a:lnTo>
                      <a:lnTo>
                        <a:pt x="76" y="281"/>
                      </a:lnTo>
                      <a:lnTo>
                        <a:pt x="69" y="281"/>
                      </a:lnTo>
                      <a:lnTo>
                        <a:pt x="63" y="286"/>
                      </a:lnTo>
                      <a:lnTo>
                        <a:pt x="47" y="286"/>
                      </a:lnTo>
                      <a:lnTo>
                        <a:pt x="43" y="283"/>
                      </a:lnTo>
                      <a:lnTo>
                        <a:pt x="37" y="285"/>
                      </a:lnTo>
                      <a:lnTo>
                        <a:pt x="23" y="295"/>
                      </a:lnTo>
                      <a:lnTo>
                        <a:pt x="8" y="299"/>
                      </a:lnTo>
                      <a:lnTo>
                        <a:pt x="4" y="293"/>
                      </a:lnTo>
                      <a:lnTo>
                        <a:pt x="0" y="283"/>
                      </a:lnTo>
                      <a:lnTo>
                        <a:pt x="12" y="256"/>
                      </a:lnTo>
                      <a:lnTo>
                        <a:pt x="20" y="249"/>
                      </a:lnTo>
                      <a:lnTo>
                        <a:pt x="32" y="245"/>
                      </a:lnTo>
                      <a:lnTo>
                        <a:pt x="51" y="223"/>
                      </a:lnTo>
                      <a:lnTo>
                        <a:pt x="51" y="211"/>
                      </a:lnTo>
                      <a:lnTo>
                        <a:pt x="48" y="206"/>
                      </a:lnTo>
                      <a:lnTo>
                        <a:pt x="47" y="182"/>
                      </a:lnTo>
                      <a:lnTo>
                        <a:pt x="44" y="174"/>
                      </a:lnTo>
                      <a:lnTo>
                        <a:pt x="47" y="158"/>
                      </a:lnTo>
                      <a:lnTo>
                        <a:pt x="53" y="141"/>
                      </a:lnTo>
                      <a:lnTo>
                        <a:pt x="55" y="125"/>
                      </a:lnTo>
                      <a:lnTo>
                        <a:pt x="55" y="121"/>
                      </a:lnTo>
                      <a:lnTo>
                        <a:pt x="58" y="110"/>
                      </a:lnTo>
                      <a:lnTo>
                        <a:pt x="59" y="72"/>
                      </a:lnTo>
                      <a:lnTo>
                        <a:pt x="59" y="60"/>
                      </a:lnTo>
                      <a:lnTo>
                        <a:pt x="63" y="49"/>
                      </a:lnTo>
                      <a:lnTo>
                        <a:pt x="66" y="2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3" name="Freeform 751"/>
                <p:cNvSpPr>
                  <a:spLocks noChangeAspect="1"/>
                </p:cNvSpPr>
                <p:nvPr/>
              </p:nvSpPr>
              <p:spPr bwMode="gray">
                <a:xfrm>
                  <a:off x="1909" y="1528"/>
                  <a:ext cx="24" cy="32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6" y="0"/>
                    </a:cxn>
                    <a:cxn ang="0">
                      <a:pos x="59" y="5"/>
                    </a:cxn>
                    <a:cxn ang="0">
                      <a:pos x="65" y="11"/>
                    </a:cxn>
                    <a:cxn ang="0">
                      <a:pos x="75" y="3"/>
                    </a:cxn>
                    <a:cxn ang="0">
                      <a:pos x="87" y="5"/>
                    </a:cxn>
                    <a:cxn ang="0">
                      <a:pos x="92" y="17"/>
                    </a:cxn>
                    <a:cxn ang="0">
                      <a:pos x="100" y="19"/>
                    </a:cxn>
                    <a:cxn ang="0">
                      <a:pos x="111" y="17"/>
                    </a:cxn>
                    <a:cxn ang="0">
                      <a:pos x="119" y="33"/>
                    </a:cxn>
                    <a:cxn ang="0">
                      <a:pos x="120" y="49"/>
                    </a:cxn>
                    <a:cxn ang="0">
                      <a:pos x="119" y="74"/>
                    </a:cxn>
                    <a:cxn ang="0">
                      <a:pos x="122" y="97"/>
                    </a:cxn>
                    <a:cxn ang="0">
                      <a:pos x="119" y="119"/>
                    </a:cxn>
                    <a:cxn ang="0">
                      <a:pos x="104" y="139"/>
                    </a:cxn>
                    <a:cxn ang="0">
                      <a:pos x="88" y="151"/>
                    </a:cxn>
                    <a:cxn ang="0">
                      <a:pos x="39" y="161"/>
                    </a:cxn>
                    <a:cxn ang="0">
                      <a:pos x="33" y="158"/>
                    </a:cxn>
                    <a:cxn ang="0">
                      <a:pos x="17" y="153"/>
                    </a:cxn>
                    <a:cxn ang="0">
                      <a:pos x="6" y="132"/>
                    </a:cxn>
                    <a:cxn ang="0">
                      <a:pos x="1" y="110"/>
                    </a:cxn>
                    <a:cxn ang="0">
                      <a:pos x="0" y="90"/>
                    </a:cxn>
                    <a:cxn ang="0">
                      <a:pos x="2" y="72"/>
                    </a:cxn>
                    <a:cxn ang="0">
                      <a:pos x="8" y="62"/>
                    </a:cxn>
                    <a:cxn ang="0">
                      <a:pos x="13" y="46"/>
                    </a:cxn>
                    <a:cxn ang="0">
                      <a:pos x="22" y="27"/>
                    </a:cxn>
                    <a:cxn ang="0">
                      <a:pos x="33" y="13"/>
                    </a:cxn>
                    <a:cxn ang="0">
                      <a:pos x="44" y="10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122" h="161">
                      <a:moveTo>
                        <a:pt x="52" y="4"/>
                      </a:moveTo>
                      <a:lnTo>
                        <a:pt x="56" y="0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75" y="3"/>
                      </a:lnTo>
                      <a:lnTo>
                        <a:pt x="87" y="5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11" y="17"/>
                      </a:lnTo>
                      <a:lnTo>
                        <a:pt x="119" y="33"/>
                      </a:lnTo>
                      <a:lnTo>
                        <a:pt x="120" y="49"/>
                      </a:lnTo>
                      <a:lnTo>
                        <a:pt x="119" y="74"/>
                      </a:lnTo>
                      <a:lnTo>
                        <a:pt x="122" y="97"/>
                      </a:lnTo>
                      <a:lnTo>
                        <a:pt x="119" y="119"/>
                      </a:lnTo>
                      <a:lnTo>
                        <a:pt x="104" y="139"/>
                      </a:lnTo>
                      <a:lnTo>
                        <a:pt x="88" y="151"/>
                      </a:lnTo>
                      <a:lnTo>
                        <a:pt x="39" y="161"/>
                      </a:lnTo>
                      <a:lnTo>
                        <a:pt x="33" y="158"/>
                      </a:lnTo>
                      <a:lnTo>
                        <a:pt x="17" y="153"/>
                      </a:lnTo>
                      <a:lnTo>
                        <a:pt x="6" y="132"/>
                      </a:lnTo>
                      <a:lnTo>
                        <a:pt x="1" y="110"/>
                      </a:lnTo>
                      <a:lnTo>
                        <a:pt x="0" y="90"/>
                      </a:lnTo>
                      <a:lnTo>
                        <a:pt x="2" y="72"/>
                      </a:lnTo>
                      <a:lnTo>
                        <a:pt x="8" y="62"/>
                      </a:lnTo>
                      <a:lnTo>
                        <a:pt x="13" y="46"/>
                      </a:lnTo>
                      <a:lnTo>
                        <a:pt x="22" y="27"/>
                      </a:lnTo>
                      <a:lnTo>
                        <a:pt x="33" y="13"/>
                      </a:lnTo>
                      <a:lnTo>
                        <a:pt x="44" y="10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4" name="Freeform 752"/>
                <p:cNvSpPr>
                  <a:spLocks noChangeAspect="1"/>
                </p:cNvSpPr>
                <p:nvPr/>
              </p:nvSpPr>
              <p:spPr bwMode="gray">
                <a:xfrm>
                  <a:off x="1869" y="1346"/>
                  <a:ext cx="53" cy="38"/>
                </a:xfrm>
                <a:custGeom>
                  <a:avLst/>
                  <a:gdLst/>
                  <a:ahLst/>
                  <a:cxnLst>
                    <a:cxn ang="0">
                      <a:pos x="110" y="18"/>
                    </a:cxn>
                    <a:cxn ang="0">
                      <a:pos x="129" y="14"/>
                    </a:cxn>
                    <a:cxn ang="0">
                      <a:pos x="149" y="16"/>
                    </a:cxn>
                    <a:cxn ang="0">
                      <a:pos x="200" y="45"/>
                    </a:cxn>
                    <a:cxn ang="0">
                      <a:pos x="207" y="57"/>
                    </a:cxn>
                    <a:cxn ang="0">
                      <a:pos x="208" y="68"/>
                    </a:cxn>
                    <a:cxn ang="0">
                      <a:pos x="217" y="81"/>
                    </a:cxn>
                    <a:cxn ang="0">
                      <a:pos x="227" y="87"/>
                    </a:cxn>
                    <a:cxn ang="0">
                      <a:pos x="243" y="118"/>
                    </a:cxn>
                    <a:cxn ang="0">
                      <a:pos x="254" y="129"/>
                    </a:cxn>
                    <a:cxn ang="0">
                      <a:pos x="253" y="136"/>
                    </a:cxn>
                    <a:cxn ang="0">
                      <a:pos x="255" y="147"/>
                    </a:cxn>
                    <a:cxn ang="0">
                      <a:pos x="265" y="158"/>
                    </a:cxn>
                    <a:cxn ang="0">
                      <a:pos x="256" y="172"/>
                    </a:cxn>
                    <a:cxn ang="0">
                      <a:pos x="238" y="173"/>
                    </a:cxn>
                    <a:cxn ang="0">
                      <a:pos x="213" y="170"/>
                    </a:cxn>
                    <a:cxn ang="0">
                      <a:pos x="186" y="159"/>
                    </a:cxn>
                    <a:cxn ang="0">
                      <a:pos x="148" y="158"/>
                    </a:cxn>
                    <a:cxn ang="0">
                      <a:pos x="109" y="183"/>
                    </a:cxn>
                    <a:cxn ang="0">
                      <a:pos x="86" y="190"/>
                    </a:cxn>
                    <a:cxn ang="0">
                      <a:pos x="65" y="179"/>
                    </a:cxn>
                    <a:cxn ang="0">
                      <a:pos x="49" y="165"/>
                    </a:cxn>
                    <a:cxn ang="0">
                      <a:pos x="41" y="145"/>
                    </a:cxn>
                    <a:cxn ang="0">
                      <a:pos x="39" y="100"/>
                    </a:cxn>
                    <a:cxn ang="0">
                      <a:pos x="11" y="92"/>
                    </a:cxn>
                    <a:cxn ang="0">
                      <a:pos x="0" y="72"/>
                    </a:cxn>
                    <a:cxn ang="0">
                      <a:pos x="1" y="51"/>
                    </a:cxn>
                    <a:cxn ang="0">
                      <a:pos x="6" y="44"/>
                    </a:cxn>
                    <a:cxn ang="0">
                      <a:pos x="6" y="18"/>
                    </a:cxn>
                    <a:cxn ang="0">
                      <a:pos x="14" y="1"/>
                    </a:cxn>
                    <a:cxn ang="0">
                      <a:pos x="28" y="0"/>
                    </a:cxn>
                    <a:cxn ang="0">
                      <a:pos x="40" y="8"/>
                    </a:cxn>
                    <a:cxn ang="0">
                      <a:pos x="49" y="7"/>
                    </a:cxn>
                    <a:cxn ang="0">
                      <a:pos x="73" y="17"/>
                    </a:cxn>
                    <a:cxn ang="0">
                      <a:pos x="102" y="23"/>
                    </a:cxn>
                    <a:cxn ang="0">
                      <a:pos x="110" y="18"/>
                    </a:cxn>
                  </a:cxnLst>
                  <a:rect l="0" t="0" r="r" b="b"/>
                  <a:pathLst>
                    <a:path w="265" h="190">
                      <a:moveTo>
                        <a:pt x="110" y="18"/>
                      </a:moveTo>
                      <a:lnTo>
                        <a:pt x="129" y="14"/>
                      </a:lnTo>
                      <a:lnTo>
                        <a:pt x="149" y="16"/>
                      </a:lnTo>
                      <a:lnTo>
                        <a:pt x="200" y="45"/>
                      </a:lnTo>
                      <a:lnTo>
                        <a:pt x="207" y="57"/>
                      </a:lnTo>
                      <a:lnTo>
                        <a:pt x="208" y="68"/>
                      </a:lnTo>
                      <a:lnTo>
                        <a:pt x="217" y="81"/>
                      </a:lnTo>
                      <a:lnTo>
                        <a:pt x="227" y="87"/>
                      </a:lnTo>
                      <a:lnTo>
                        <a:pt x="243" y="118"/>
                      </a:lnTo>
                      <a:lnTo>
                        <a:pt x="254" y="129"/>
                      </a:lnTo>
                      <a:lnTo>
                        <a:pt x="253" y="136"/>
                      </a:lnTo>
                      <a:lnTo>
                        <a:pt x="255" y="147"/>
                      </a:lnTo>
                      <a:lnTo>
                        <a:pt x="265" y="158"/>
                      </a:lnTo>
                      <a:lnTo>
                        <a:pt x="256" y="172"/>
                      </a:lnTo>
                      <a:lnTo>
                        <a:pt x="238" y="173"/>
                      </a:lnTo>
                      <a:lnTo>
                        <a:pt x="213" y="170"/>
                      </a:lnTo>
                      <a:lnTo>
                        <a:pt x="186" y="159"/>
                      </a:lnTo>
                      <a:lnTo>
                        <a:pt x="148" y="158"/>
                      </a:lnTo>
                      <a:lnTo>
                        <a:pt x="109" y="183"/>
                      </a:lnTo>
                      <a:lnTo>
                        <a:pt x="86" y="190"/>
                      </a:lnTo>
                      <a:lnTo>
                        <a:pt x="65" y="179"/>
                      </a:lnTo>
                      <a:lnTo>
                        <a:pt x="49" y="165"/>
                      </a:lnTo>
                      <a:lnTo>
                        <a:pt x="41" y="145"/>
                      </a:lnTo>
                      <a:lnTo>
                        <a:pt x="39" y="100"/>
                      </a:lnTo>
                      <a:lnTo>
                        <a:pt x="11" y="92"/>
                      </a:lnTo>
                      <a:lnTo>
                        <a:pt x="0" y="72"/>
                      </a:lnTo>
                      <a:lnTo>
                        <a:pt x="1" y="51"/>
                      </a:lnTo>
                      <a:lnTo>
                        <a:pt x="6" y="44"/>
                      </a:lnTo>
                      <a:lnTo>
                        <a:pt x="6" y="18"/>
                      </a:lnTo>
                      <a:lnTo>
                        <a:pt x="14" y="1"/>
                      </a:lnTo>
                      <a:lnTo>
                        <a:pt x="28" y="0"/>
                      </a:lnTo>
                      <a:lnTo>
                        <a:pt x="40" y="8"/>
                      </a:lnTo>
                      <a:lnTo>
                        <a:pt x="49" y="7"/>
                      </a:lnTo>
                      <a:lnTo>
                        <a:pt x="73" y="17"/>
                      </a:lnTo>
                      <a:lnTo>
                        <a:pt x="102" y="23"/>
                      </a:lnTo>
                      <a:lnTo>
                        <a:pt x="110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5" name="Freeform 753"/>
                <p:cNvSpPr>
                  <a:spLocks noChangeAspect="1"/>
                </p:cNvSpPr>
                <p:nvPr/>
              </p:nvSpPr>
              <p:spPr bwMode="gray">
                <a:xfrm>
                  <a:off x="1768" y="1341"/>
                  <a:ext cx="316" cy="356"/>
                </a:xfrm>
                <a:custGeom>
                  <a:avLst/>
                  <a:gdLst/>
                  <a:ahLst/>
                  <a:cxnLst>
                    <a:cxn ang="0">
                      <a:pos x="1131" y="1671"/>
                    </a:cxn>
                    <a:cxn ang="0">
                      <a:pos x="1196" y="1735"/>
                    </a:cxn>
                    <a:cxn ang="0">
                      <a:pos x="1317" y="1753"/>
                    </a:cxn>
                    <a:cxn ang="0">
                      <a:pos x="1220" y="1622"/>
                    </a:cxn>
                    <a:cxn ang="0">
                      <a:pos x="1258" y="1612"/>
                    </a:cxn>
                    <a:cxn ang="0">
                      <a:pos x="1376" y="1663"/>
                    </a:cxn>
                    <a:cxn ang="0">
                      <a:pos x="1400" y="1662"/>
                    </a:cxn>
                    <a:cxn ang="0">
                      <a:pos x="1406" y="1612"/>
                    </a:cxn>
                    <a:cxn ang="0">
                      <a:pos x="1383" y="1464"/>
                    </a:cxn>
                    <a:cxn ang="0">
                      <a:pos x="1312" y="1405"/>
                    </a:cxn>
                    <a:cxn ang="0">
                      <a:pos x="1253" y="1334"/>
                    </a:cxn>
                    <a:cxn ang="0">
                      <a:pos x="1242" y="1240"/>
                    </a:cxn>
                    <a:cxn ang="0">
                      <a:pos x="1265" y="1192"/>
                    </a:cxn>
                    <a:cxn ang="0">
                      <a:pos x="1384" y="1340"/>
                    </a:cxn>
                    <a:cxn ang="0">
                      <a:pos x="1470" y="1359"/>
                    </a:cxn>
                    <a:cxn ang="0">
                      <a:pos x="1512" y="1254"/>
                    </a:cxn>
                    <a:cxn ang="0">
                      <a:pos x="1581" y="1182"/>
                    </a:cxn>
                    <a:cxn ang="0">
                      <a:pos x="1471" y="1095"/>
                    </a:cxn>
                    <a:cxn ang="0">
                      <a:pos x="1374" y="1010"/>
                    </a:cxn>
                    <a:cxn ang="0">
                      <a:pos x="1283" y="958"/>
                    </a:cxn>
                    <a:cxn ang="0">
                      <a:pos x="1226" y="870"/>
                    </a:cxn>
                    <a:cxn ang="0">
                      <a:pos x="1248" y="812"/>
                    </a:cxn>
                    <a:cxn ang="0">
                      <a:pos x="1178" y="743"/>
                    </a:cxn>
                    <a:cxn ang="0">
                      <a:pos x="1201" y="661"/>
                    </a:cxn>
                    <a:cxn ang="0">
                      <a:pos x="1190" y="606"/>
                    </a:cxn>
                    <a:cxn ang="0">
                      <a:pos x="1102" y="546"/>
                    </a:cxn>
                    <a:cxn ang="0">
                      <a:pos x="1018" y="500"/>
                    </a:cxn>
                    <a:cxn ang="0">
                      <a:pos x="928" y="454"/>
                    </a:cxn>
                    <a:cxn ang="0">
                      <a:pos x="867" y="385"/>
                    </a:cxn>
                    <a:cxn ang="0">
                      <a:pos x="828" y="289"/>
                    </a:cxn>
                    <a:cxn ang="0">
                      <a:pos x="618" y="285"/>
                    </a:cxn>
                    <a:cxn ang="0">
                      <a:pos x="503" y="357"/>
                    </a:cxn>
                    <a:cxn ang="0">
                      <a:pos x="510" y="176"/>
                    </a:cxn>
                    <a:cxn ang="0">
                      <a:pos x="390" y="33"/>
                    </a:cxn>
                    <a:cxn ang="0">
                      <a:pos x="291" y="94"/>
                    </a:cxn>
                    <a:cxn ang="0">
                      <a:pos x="293" y="177"/>
                    </a:cxn>
                    <a:cxn ang="0">
                      <a:pos x="279" y="274"/>
                    </a:cxn>
                    <a:cxn ang="0">
                      <a:pos x="280" y="406"/>
                    </a:cxn>
                    <a:cxn ang="0">
                      <a:pos x="277" y="485"/>
                    </a:cxn>
                    <a:cxn ang="0">
                      <a:pos x="281" y="460"/>
                    </a:cxn>
                    <a:cxn ang="0">
                      <a:pos x="222" y="102"/>
                    </a:cxn>
                    <a:cxn ang="0">
                      <a:pos x="75" y="101"/>
                    </a:cxn>
                    <a:cxn ang="0">
                      <a:pos x="7" y="274"/>
                    </a:cxn>
                    <a:cxn ang="0">
                      <a:pos x="115" y="476"/>
                    </a:cxn>
                    <a:cxn ang="0">
                      <a:pos x="83" y="602"/>
                    </a:cxn>
                    <a:cxn ang="0">
                      <a:pos x="265" y="682"/>
                    </a:cxn>
                    <a:cxn ang="0">
                      <a:pos x="448" y="709"/>
                    </a:cxn>
                    <a:cxn ang="0">
                      <a:pos x="549" y="682"/>
                    </a:cxn>
                    <a:cxn ang="0">
                      <a:pos x="658" y="638"/>
                    </a:cxn>
                    <a:cxn ang="0">
                      <a:pos x="750" y="759"/>
                    </a:cxn>
                    <a:cxn ang="0">
                      <a:pos x="849" y="829"/>
                    </a:cxn>
                    <a:cxn ang="0">
                      <a:pos x="912" y="949"/>
                    </a:cxn>
                    <a:cxn ang="0">
                      <a:pos x="951" y="1121"/>
                    </a:cxn>
                    <a:cxn ang="0">
                      <a:pos x="908" y="1313"/>
                    </a:cxn>
                    <a:cxn ang="0">
                      <a:pos x="743" y="1348"/>
                    </a:cxn>
                    <a:cxn ang="0">
                      <a:pos x="668" y="1462"/>
                    </a:cxn>
                    <a:cxn ang="0">
                      <a:pos x="780" y="1452"/>
                    </a:cxn>
                    <a:cxn ang="0">
                      <a:pos x="846" y="1419"/>
                    </a:cxn>
                    <a:cxn ang="0">
                      <a:pos x="919" y="1456"/>
                    </a:cxn>
                    <a:cxn ang="0">
                      <a:pos x="968" y="1547"/>
                    </a:cxn>
                    <a:cxn ang="0">
                      <a:pos x="1003" y="1593"/>
                    </a:cxn>
                  </a:cxnLst>
                  <a:rect l="0" t="0" r="r" b="b"/>
                  <a:pathLst>
                    <a:path w="1581" h="1779">
                      <a:moveTo>
                        <a:pt x="1037" y="1646"/>
                      </a:moveTo>
                      <a:lnTo>
                        <a:pt x="1053" y="1650"/>
                      </a:lnTo>
                      <a:lnTo>
                        <a:pt x="1071" y="1657"/>
                      </a:lnTo>
                      <a:lnTo>
                        <a:pt x="1072" y="1665"/>
                      </a:lnTo>
                      <a:lnTo>
                        <a:pt x="1078" y="1665"/>
                      </a:lnTo>
                      <a:lnTo>
                        <a:pt x="1091" y="1673"/>
                      </a:lnTo>
                      <a:lnTo>
                        <a:pt x="1102" y="1667"/>
                      </a:lnTo>
                      <a:lnTo>
                        <a:pt x="1109" y="1654"/>
                      </a:lnTo>
                      <a:lnTo>
                        <a:pt x="1111" y="1659"/>
                      </a:lnTo>
                      <a:lnTo>
                        <a:pt x="1109" y="1672"/>
                      </a:lnTo>
                      <a:lnTo>
                        <a:pt x="1118" y="1677"/>
                      </a:lnTo>
                      <a:lnTo>
                        <a:pt x="1121" y="1668"/>
                      </a:lnTo>
                      <a:lnTo>
                        <a:pt x="1131" y="1671"/>
                      </a:lnTo>
                      <a:lnTo>
                        <a:pt x="1137" y="1667"/>
                      </a:lnTo>
                      <a:lnTo>
                        <a:pt x="1135" y="1678"/>
                      </a:lnTo>
                      <a:lnTo>
                        <a:pt x="1138" y="1688"/>
                      </a:lnTo>
                      <a:lnTo>
                        <a:pt x="1145" y="1688"/>
                      </a:lnTo>
                      <a:lnTo>
                        <a:pt x="1148" y="1693"/>
                      </a:lnTo>
                      <a:lnTo>
                        <a:pt x="1150" y="1703"/>
                      </a:lnTo>
                      <a:lnTo>
                        <a:pt x="1159" y="1716"/>
                      </a:lnTo>
                      <a:lnTo>
                        <a:pt x="1170" y="1720"/>
                      </a:lnTo>
                      <a:lnTo>
                        <a:pt x="1175" y="1708"/>
                      </a:lnTo>
                      <a:lnTo>
                        <a:pt x="1175" y="1720"/>
                      </a:lnTo>
                      <a:lnTo>
                        <a:pt x="1181" y="1722"/>
                      </a:lnTo>
                      <a:lnTo>
                        <a:pt x="1185" y="1730"/>
                      </a:lnTo>
                      <a:lnTo>
                        <a:pt x="1196" y="1735"/>
                      </a:lnTo>
                      <a:lnTo>
                        <a:pt x="1205" y="1732"/>
                      </a:lnTo>
                      <a:lnTo>
                        <a:pt x="1213" y="1740"/>
                      </a:lnTo>
                      <a:lnTo>
                        <a:pt x="1236" y="1741"/>
                      </a:lnTo>
                      <a:lnTo>
                        <a:pt x="1238" y="1748"/>
                      </a:lnTo>
                      <a:lnTo>
                        <a:pt x="1249" y="1758"/>
                      </a:lnTo>
                      <a:lnTo>
                        <a:pt x="1254" y="1759"/>
                      </a:lnTo>
                      <a:lnTo>
                        <a:pt x="1267" y="1758"/>
                      </a:lnTo>
                      <a:lnTo>
                        <a:pt x="1280" y="1751"/>
                      </a:lnTo>
                      <a:lnTo>
                        <a:pt x="1306" y="1779"/>
                      </a:lnTo>
                      <a:lnTo>
                        <a:pt x="1325" y="1776"/>
                      </a:lnTo>
                      <a:lnTo>
                        <a:pt x="1323" y="1768"/>
                      </a:lnTo>
                      <a:lnTo>
                        <a:pt x="1317" y="1759"/>
                      </a:lnTo>
                      <a:lnTo>
                        <a:pt x="1317" y="1753"/>
                      </a:lnTo>
                      <a:lnTo>
                        <a:pt x="1320" y="1747"/>
                      </a:lnTo>
                      <a:lnTo>
                        <a:pt x="1322" y="1735"/>
                      </a:lnTo>
                      <a:lnTo>
                        <a:pt x="1319" y="1726"/>
                      </a:lnTo>
                      <a:lnTo>
                        <a:pt x="1301" y="1705"/>
                      </a:lnTo>
                      <a:lnTo>
                        <a:pt x="1285" y="1692"/>
                      </a:lnTo>
                      <a:lnTo>
                        <a:pt x="1279" y="1683"/>
                      </a:lnTo>
                      <a:lnTo>
                        <a:pt x="1270" y="1679"/>
                      </a:lnTo>
                      <a:lnTo>
                        <a:pt x="1253" y="1665"/>
                      </a:lnTo>
                      <a:lnTo>
                        <a:pt x="1249" y="1652"/>
                      </a:lnTo>
                      <a:lnTo>
                        <a:pt x="1236" y="1645"/>
                      </a:lnTo>
                      <a:lnTo>
                        <a:pt x="1236" y="1633"/>
                      </a:lnTo>
                      <a:lnTo>
                        <a:pt x="1224" y="1635"/>
                      </a:lnTo>
                      <a:lnTo>
                        <a:pt x="1220" y="1622"/>
                      </a:lnTo>
                      <a:lnTo>
                        <a:pt x="1216" y="1619"/>
                      </a:lnTo>
                      <a:lnTo>
                        <a:pt x="1213" y="1622"/>
                      </a:lnTo>
                      <a:lnTo>
                        <a:pt x="1210" y="1618"/>
                      </a:lnTo>
                      <a:lnTo>
                        <a:pt x="1188" y="1587"/>
                      </a:lnTo>
                      <a:lnTo>
                        <a:pt x="1178" y="1577"/>
                      </a:lnTo>
                      <a:lnTo>
                        <a:pt x="1167" y="1557"/>
                      </a:lnTo>
                      <a:lnTo>
                        <a:pt x="1180" y="1552"/>
                      </a:lnTo>
                      <a:lnTo>
                        <a:pt x="1197" y="1565"/>
                      </a:lnTo>
                      <a:lnTo>
                        <a:pt x="1216" y="1587"/>
                      </a:lnTo>
                      <a:lnTo>
                        <a:pt x="1231" y="1590"/>
                      </a:lnTo>
                      <a:lnTo>
                        <a:pt x="1227" y="1579"/>
                      </a:lnTo>
                      <a:lnTo>
                        <a:pt x="1236" y="1576"/>
                      </a:lnTo>
                      <a:lnTo>
                        <a:pt x="1258" y="1612"/>
                      </a:lnTo>
                      <a:lnTo>
                        <a:pt x="1269" y="1618"/>
                      </a:lnTo>
                      <a:lnTo>
                        <a:pt x="1280" y="1619"/>
                      </a:lnTo>
                      <a:lnTo>
                        <a:pt x="1287" y="1641"/>
                      </a:lnTo>
                      <a:lnTo>
                        <a:pt x="1318" y="1641"/>
                      </a:lnTo>
                      <a:lnTo>
                        <a:pt x="1330" y="1657"/>
                      </a:lnTo>
                      <a:lnTo>
                        <a:pt x="1335" y="1649"/>
                      </a:lnTo>
                      <a:lnTo>
                        <a:pt x="1341" y="1654"/>
                      </a:lnTo>
                      <a:lnTo>
                        <a:pt x="1350" y="1657"/>
                      </a:lnTo>
                      <a:lnTo>
                        <a:pt x="1356" y="1649"/>
                      </a:lnTo>
                      <a:lnTo>
                        <a:pt x="1360" y="1651"/>
                      </a:lnTo>
                      <a:lnTo>
                        <a:pt x="1361" y="1657"/>
                      </a:lnTo>
                      <a:lnTo>
                        <a:pt x="1367" y="1668"/>
                      </a:lnTo>
                      <a:lnTo>
                        <a:pt x="1376" y="1663"/>
                      </a:lnTo>
                      <a:lnTo>
                        <a:pt x="1376" y="1670"/>
                      </a:lnTo>
                      <a:lnTo>
                        <a:pt x="1372" y="1679"/>
                      </a:lnTo>
                      <a:lnTo>
                        <a:pt x="1371" y="1684"/>
                      </a:lnTo>
                      <a:lnTo>
                        <a:pt x="1382" y="1690"/>
                      </a:lnTo>
                      <a:lnTo>
                        <a:pt x="1387" y="1700"/>
                      </a:lnTo>
                      <a:lnTo>
                        <a:pt x="1394" y="1698"/>
                      </a:lnTo>
                      <a:lnTo>
                        <a:pt x="1390" y="1690"/>
                      </a:lnTo>
                      <a:lnTo>
                        <a:pt x="1389" y="1683"/>
                      </a:lnTo>
                      <a:lnTo>
                        <a:pt x="1382" y="1666"/>
                      </a:lnTo>
                      <a:lnTo>
                        <a:pt x="1380" y="1659"/>
                      </a:lnTo>
                      <a:lnTo>
                        <a:pt x="1384" y="1651"/>
                      </a:lnTo>
                      <a:lnTo>
                        <a:pt x="1393" y="1654"/>
                      </a:lnTo>
                      <a:lnTo>
                        <a:pt x="1400" y="1662"/>
                      </a:lnTo>
                      <a:lnTo>
                        <a:pt x="1410" y="1665"/>
                      </a:lnTo>
                      <a:lnTo>
                        <a:pt x="1412" y="1657"/>
                      </a:lnTo>
                      <a:lnTo>
                        <a:pt x="1411" y="1651"/>
                      </a:lnTo>
                      <a:lnTo>
                        <a:pt x="1408" y="1649"/>
                      </a:lnTo>
                      <a:lnTo>
                        <a:pt x="1408" y="1645"/>
                      </a:lnTo>
                      <a:lnTo>
                        <a:pt x="1403" y="1643"/>
                      </a:lnTo>
                      <a:lnTo>
                        <a:pt x="1393" y="1644"/>
                      </a:lnTo>
                      <a:lnTo>
                        <a:pt x="1387" y="1625"/>
                      </a:lnTo>
                      <a:lnTo>
                        <a:pt x="1380" y="1613"/>
                      </a:lnTo>
                      <a:lnTo>
                        <a:pt x="1383" y="1606"/>
                      </a:lnTo>
                      <a:lnTo>
                        <a:pt x="1383" y="1589"/>
                      </a:lnTo>
                      <a:lnTo>
                        <a:pt x="1395" y="1598"/>
                      </a:lnTo>
                      <a:lnTo>
                        <a:pt x="1406" y="1612"/>
                      </a:lnTo>
                      <a:lnTo>
                        <a:pt x="1408" y="1607"/>
                      </a:lnTo>
                      <a:lnTo>
                        <a:pt x="1405" y="1593"/>
                      </a:lnTo>
                      <a:lnTo>
                        <a:pt x="1409" y="1589"/>
                      </a:lnTo>
                      <a:lnTo>
                        <a:pt x="1409" y="1570"/>
                      </a:lnTo>
                      <a:lnTo>
                        <a:pt x="1411" y="1560"/>
                      </a:lnTo>
                      <a:lnTo>
                        <a:pt x="1405" y="1547"/>
                      </a:lnTo>
                      <a:lnTo>
                        <a:pt x="1401" y="1520"/>
                      </a:lnTo>
                      <a:lnTo>
                        <a:pt x="1388" y="1518"/>
                      </a:lnTo>
                      <a:lnTo>
                        <a:pt x="1374" y="1511"/>
                      </a:lnTo>
                      <a:lnTo>
                        <a:pt x="1368" y="1505"/>
                      </a:lnTo>
                      <a:lnTo>
                        <a:pt x="1367" y="1485"/>
                      </a:lnTo>
                      <a:lnTo>
                        <a:pt x="1379" y="1482"/>
                      </a:lnTo>
                      <a:lnTo>
                        <a:pt x="1383" y="1464"/>
                      </a:lnTo>
                      <a:lnTo>
                        <a:pt x="1380" y="1450"/>
                      </a:lnTo>
                      <a:lnTo>
                        <a:pt x="1367" y="1453"/>
                      </a:lnTo>
                      <a:lnTo>
                        <a:pt x="1368" y="1445"/>
                      </a:lnTo>
                      <a:lnTo>
                        <a:pt x="1366" y="1436"/>
                      </a:lnTo>
                      <a:lnTo>
                        <a:pt x="1362" y="1434"/>
                      </a:lnTo>
                      <a:lnTo>
                        <a:pt x="1346" y="1447"/>
                      </a:lnTo>
                      <a:lnTo>
                        <a:pt x="1346" y="1425"/>
                      </a:lnTo>
                      <a:lnTo>
                        <a:pt x="1344" y="1414"/>
                      </a:lnTo>
                      <a:lnTo>
                        <a:pt x="1331" y="1413"/>
                      </a:lnTo>
                      <a:lnTo>
                        <a:pt x="1315" y="1426"/>
                      </a:lnTo>
                      <a:lnTo>
                        <a:pt x="1308" y="1420"/>
                      </a:lnTo>
                      <a:lnTo>
                        <a:pt x="1320" y="1404"/>
                      </a:lnTo>
                      <a:lnTo>
                        <a:pt x="1312" y="1405"/>
                      </a:lnTo>
                      <a:lnTo>
                        <a:pt x="1299" y="1402"/>
                      </a:lnTo>
                      <a:lnTo>
                        <a:pt x="1291" y="1404"/>
                      </a:lnTo>
                      <a:lnTo>
                        <a:pt x="1288" y="1421"/>
                      </a:lnTo>
                      <a:lnTo>
                        <a:pt x="1283" y="1402"/>
                      </a:lnTo>
                      <a:lnTo>
                        <a:pt x="1275" y="1388"/>
                      </a:lnTo>
                      <a:lnTo>
                        <a:pt x="1275" y="1382"/>
                      </a:lnTo>
                      <a:lnTo>
                        <a:pt x="1271" y="1371"/>
                      </a:lnTo>
                      <a:lnTo>
                        <a:pt x="1258" y="1367"/>
                      </a:lnTo>
                      <a:lnTo>
                        <a:pt x="1258" y="1363"/>
                      </a:lnTo>
                      <a:lnTo>
                        <a:pt x="1263" y="1354"/>
                      </a:lnTo>
                      <a:lnTo>
                        <a:pt x="1256" y="1347"/>
                      </a:lnTo>
                      <a:lnTo>
                        <a:pt x="1263" y="1344"/>
                      </a:lnTo>
                      <a:lnTo>
                        <a:pt x="1253" y="1334"/>
                      </a:lnTo>
                      <a:lnTo>
                        <a:pt x="1252" y="1326"/>
                      </a:lnTo>
                      <a:lnTo>
                        <a:pt x="1256" y="1316"/>
                      </a:lnTo>
                      <a:lnTo>
                        <a:pt x="1240" y="1311"/>
                      </a:lnTo>
                      <a:lnTo>
                        <a:pt x="1221" y="1321"/>
                      </a:lnTo>
                      <a:lnTo>
                        <a:pt x="1220" y="1316"/>
                      </a:lnTo>
                      <a:lnTo>
                        <a:pt x="1224" y="1299"/>
                      </a:lnTo>
                      <a:lnTo>
                        <a:pt x="1221" y="1280"/>
                      </a:lnTo>
                      <a:lnTo>
                        <a:pt x="1229" y="1278"/>
                      </a:lnTo>
                      <a:lnTo>
                        <a:pt x="1236" y="1280"/>
                      </a:lnTo>
                      <a:lnTo>
                        <a:pt x="1252" y="1272"/>
                      </a:lnTo>
                      <a:lnTo>
                        <a:pt x="1263" y="1272"/>
                      </a:lnTo>
                      <a:lnTo>
                        <a:pt x="1256" y="1254"/>
                      </a:lnTo>
                      <a:lnTo>
                        <a:pt x="1242" y="1240"/>
                      </a:lnTo>
                      <a:lnTo>
                        <a:pt x="1222" y="1236"/>
                      </a:lnTo>
                      <a:lnTo>
                        <a:pt x="1215" y="1230"/>
                      </a:lnTo>
                      <a:lnTo>
                        <a:pt x="1209" y="1211"/>
                      </a:lnTo>
                      <a:lnTo>
                        <a:pt x="1226" y="1213"/>
                      </a:lnTo>
                      <a:lnTo>
                        <a:pt x="1221" y="1203"/>
                      </a:lnTo>
                      <a:lnTo>
                        <a:pt x="1231" y="1202"/>
                      </a:lnTo>
                      <a:lnTo>
                        <a:pt x="1253" y="1224"/>
                      </a:lnTo>
                      <a:lnTo>
                        <a:pt x="1260" y="1224"/>
                      </a:lnTo>
                      <a:lnTo>
                        <a:pt x="1252" y="1204"/>
                      </a:lnTo>
                      <a:lnTo>
                        <a:pt x="1260" y="1205"/>
                      </a:lnTo>
                      <a:lnTo>
                        <a:pt x="1247" y="1192"/>
                      </a:lnTo>
                      <a:lnTo>
                        <a:pt x="1253" y="1183"/>
                      </a:lnTo>
                      <a:lnTo>
                        <a:pt x="1265" y="1192"/>
                      </a:lnTo>
                      <a:lnTo>
                        <a:pt x="1277" y="1194"/>
                      </a:lnTo>
                      <a:lnTo>
                        <a:pt x="1279" y="1211"/>
                      </a:lnTo>
                      <a:lnTo>
                        <a:pt x="1272" y="1220"/>
                      </a:lnTo>
                      <a:lnTo>
                        <a:pt x="1288" y="1224"/>
                      </a:lnTo>
                      <a:lnTo>
                        <a:pt x="1317" y="1245"/>
                      </a:lnTo>
                      <a:lnTo>
                        <a:pt x="1329" y="1251"/>
                      </a:lnTo>
                      <a:lnTo>
                        <a:pt x="1333" y="1272"/>
                      </a:lnTo>
                      <a:lnTo>
                        <a:pt x="1350" y="1272"/>
                      </a:lnTo>
                      <a:lnTo>
                        <a:pt x="1362" y="1265"/>
                      </a:lnTo>
                      <a:lnTo>
                        <a:pt x="1358" y="1283"/>
                      </a:lnTo>
                      <a:lnTo>
                        <a:pt x="1362" y="1306"/>
                      </a:lnTo>
                      <a:lnTo>
                        <a:pt x="1366" y="1315"/>
                      </a:lnTo>
                      <a:lnTo>
                        <a:pt x="1384" y="1340"/>
                      </a:lnTo>
                      <a:lnTo>
                        <a:pt x="1400" y="1332"/>
                      </a:lnTo>
                      <a:lnTo>
                        <a:pt x="1403" y="1343"/>
                      </a:lnTo>
                      <a:lnTo>
                        <a:pt x="1395" y="1359"/>
                      </a:lnTo>
                      <a:lnTo>
                        <a:pt x="1405" y="1375"/>
                      </a:lnTo>
                      <a:lnTo>
                        <a:pt x="1422" y="1365"/>
                      </a:lnTo>
                      <a:lnTo>
                        <a:pt x="1430" y="1388"/>
                      </a:lnTo>
                      <a:lnTo>
                        <a:pt x="1442" y="1380"/>
                      </a:lnTo>
                      <a:lnTo>
                        <a:pt x="1446" y="1392"/>
                      </a:lnTo>
                      <a:lnTo>
                        <a:pt x="1451" y="1403"/>
                      </a:lnTo>
                      <a:lnTo>
                        <a:pt x="1459" y="1409"/>
                      </a:lnTo>
                      <a:lnTo>
                        <a:pt x="1465" y="1386"/>
                      </a:lnTo>
                      <a:lnTo>
                        <a:pt x="1466" y="1374"/>
                      </a:lnTo>
                      <a:lnTo>
                        <a:pt x="1470" y="1359"/>
                      </a:lnTo>
                      <a:lnTo>
                        <a:pt x="1479" y="1358"/>
                      </a:lnTo>
                      <a:lnTo>
                        <a:pt x="1475" y="1339"/>
                      </a:lnTo>
                      <a:lnTo>
                        <a:pt x="1466" y="1311"/>
                      </a:lnTo>
                      <a:lnTo>
                        <a:pt x="1468" y="1297"/>
                      </a:lnTo>
                      <a:lnTo>
                        <a:pt x="1491" y="1320"/>
                      </a:lnTo>
                      <a:lnTo>
                        <a:pt x="1506" y="1321"/>
                      </a:lnTo>
                      <a:lnTo>
                        <a:pt x="1508" y="1310"/>
                      </a:lnTo>
                      <a:lnTo>
                        <a:pt x="1512" y="1299"/>
                      </a:lnTo>
                      <a:lnTo>
                        <a:pt x="1523" y="1294"/>
                      </a:lnTo>
                      <a:lnTo>
                        <a:pt x="1524" y="1269"/>
                      </a:lnTo>
                      <a:lnTo>
                        <a:pt x="1541" y="1263"/>
                      </a:lnTo>
                      <a:lnTo>
                        <a:pt x="1533" y="1251"/>
                      </a:lnTo>
                      <a:lnTo>
                        <a:pt x="1512" y="1254"/>
                      </a:lnTo>
                      <a:lnTo>
                        <a:pt x="1514" y="1241"/>
                      </a:lnTo>
                      <a:lnTo>
                        <a:pt x="1527" y="1242"/>
                      </a:lnTo>
                      <a:lnTo>
                        <a:pt x="1529" y="1229"/>
                      </a:lnTo>
                      <a:lnTo>
                        <a:pt x="1513" y="1224"/>
                      </a:lnTo>
                      <a:lnTo>
                        <a:pt x="1525" y="1218"/>
                      </a:lnTo>
                      <a:lnTo>
                        <a:pt x="1549" y="1232"/>
                      </a:lnTo>
                      <a:lnTo>
                        <a:pt x="1562" y="1232"/>
                      </a:lnTo>
                      <a:lnTo>
                        <a:pt x="1567" y="1224"/>
                      </a:lnTo>
                      <a:lnTo>
                        <a:pt x="1557" y="1211"/>
                      </a:lnTo>
                      <a:lnTo>
                        <a:pt x="1560" y="1207"/>
                      </a:lnTo>
                      <a:lnTo>
                        <a:pt x="1564" y="1197"/>
                      </a:lnTo>
                      <a:lnTo>
                        <a:pt x="1573" y="1193"/>
                      </a:lnTo>
                      <a:lnTo>
                        <a:pt x="1581" y="1182"/>
                      </a:lnTo>
                      <a:lnTo>
                        <a:pt x="1573" y="1165"/>
                      </a:lnTo>
                      <a:lnTo>
                        <a:pt x="1555" y="1144"/>
                      </a:lnTo>
                      <a:lnTo>
                        <a:pt x="1544" y="1139"/>
                      </a:lnTo>
                      <a:lnTo>
                        <a:pt x="1535" y="1132"/>
                      </a:lnTo>
                      <a:lnTo>
                        <a:pt x="1523" y="1134"/>
                      </a:lnTo>
                      <a:lnTo>
                        <a:pt x="1513" y="1130"/>
                      </a:lnTo>
                      <a:lnTo>
                        <a:pt x="1496" y="1132"/>
                      </a:lnTo>
                      <a:lnTo>
                        <a:pt x="1474" y="1144"/>
                      </a:lnTo>
                      <a:lnTo>
                        <a:pt x="1480" y="1112"/>
                      </a:lnTo>
                      <a:lnTo>
                        <a:pt x="1490" y="1100"/>
                      </a:lnTo>
                      <a:lnTo>
                        <a:pt x="1489" y="1089"/>
                      </a:lnTo>
                      <a:lnTo>
                        <a:pt x="1478" y="1087"/>
                      </a:lnTo>
                      <a:lnTo>
                        <a:pt x="1471" y="1095"/>
                      </a:lnTo>
                      <a:lnTo>
                        <a:pt x="1439" y="1100"/>
                      </a:lnTo>
                      <a:lnTo>
                        <a:pt x="1426" y="1098"/>
                      </a:lnTo>
                      <a:lnTo>
                        <a:pt x="1435" y="1091"/>
                      </a:lnTo>
                      <a:lnTo>
                        <a:pt x="1422" y="1087"/>
                      </a:lnTo>
                      <a:lnTo>
                        <a:pt x="1427" y="1081"/>
                      </a:lnTo>
                      <a:lnTo>
                        <a:pt x="1441" y="1080"/>
                      </a:lnTo>
                      <a:lnTo>
                        <a:pt x="1441" y="1070"/>
                      </a:lnTo>
                      <a:lnTo>
                        <a:pt x="1423" y="1035"/>
                      </a:lnTo>
                      <a:lnTo>
                        <a:pt x="1416" y="1022"/>
                      </a:lnTo>
                      <a:lnTo>
                        <a:pt x="1410" y="1017"/>
                      </a:lnTo>
                      <a:lnTo>
                        <a:pt x="1401" y="1011"/>
                      </a:lnTo>
                      <a:lnTo>
                        <a:pt x="1379" y="1016"/>
                      </a:lnTo>
                      <a:lnTo>
                        <a:pt x="1374" y="1010"/>
                      </a:lnTo>
                      <a:lnTo>
                        <a:pt x="1377" y="999"/>
                      </a:lnTo>
                      <a:lnTo>
                        <a:pt x="1382" y="993"/>
                      </a:lnTo>
                      <a:lnTo>
                        <a:pt x="1383" y="979"/>
                      </a:lnTo>
                      <a:lnTo>
                        <a:pt x="1363" y="984"/>
                      </a:lnTo>
                      <a:lnTo>
                        <a:pt x="1342" y="985"/>
                      </a:lnTo>
                      <a:lnTo>
                        <a:pt x="1329" y="1000"/>
                      </a:lnTo>
                      <a:lnTo>
                        <a:pt x="1323" y="989"/>
                      </a:lnTo>
                      <a:lnTo>
                        <a:pt x="1312" y="985"/>
                      </a:lnTo>
                      <a:lnTo>
                        <a:pt x="1314" y="976"/>
                      </a:lnTo>
                      <a:lnTo>
                        <a:pt x="1324" y="968"/>
                      </a:lnTo>
                      <a:lnTo>
                        <a:pt x="1315" y="952"/>
                      </a:lnTo>
                      <a:lnTo>
                        <a:pt x="1297" y="957"/>
                      </a:lnTo>
                      <a:lnTo>
                        <a:pt x="1283" y="958"/>
                      </a:lnTo>
                      <a:lnTo>
                        <a:pt x="1279" y="952"/>
                      </a:lnTo>
                      <a:lnTo>
                        <a:pt x="1285" y="940"/>
                      </a:lnTo>
                      <a:lnTo>
                        <a:pt x="1288" y="929"/>
                      </a:lnTo>
                      <a:lnTo>
                        <a:pt x="1279" y="923"/>
                      </a:lnTo>
                      <a:lnTo>
                        <a:pt x="1252" y="918"/>
                      </a:lnTo>
                      <a:lnTo>
                        <a:pt x="1216" y="908"/>
                      </a:lnTo>
                      <a:lnTo>
                        <a:pt x="1204" y="902"/>
                      </a:lnTo>
                      <a:lnTo>
                        <a:pt x="1199" y="893"/>
                      </a:lnTo>
                      <a:lnTo>
                        <a:pt x="1215" y="893"/>
                      </a:lnTo>
                      <a:lnTo>
                        <a:pt x="1216" y="885"/>
                      </a:lnTo>
                      <a:lnTo>
                        <a:pt x="1233" y="882"/>
                      </a:lnTo>
                      <a:lnTo>
                        <a:pt x="1224" y="875"/>
                      </a:lnTo>
                      <a:lnTo>
                        <a:pt x="1226" y="870"/>
                      </a:lnTo>
                      <a:lnTo>
                        <a:pt x="1209" y="852"/>
                      </a:lnTo>
                      <a:lnTo>
                        <a:pt x="1210" y="842"/>
                      </a:lnTo>
                      <a:lnTo>
                        <a:pt x="1228" y="843"/>
                      </a:lnTo>
                      <a:lnTo>
                        <a:pt x="1231" y="836"/>
                      </a:lnTo>
                      <a:lnTo>
                        <a:pt x="1220" y="826"/>
                      </a:lnTo>
                      <a:lnTo>
                        <a:pt x="1202" y="815"/>
                      </a:lnTo>
                      <a:lnTo>
                        <a:pt x="1188" y="816"/>
                      </a:lnTo>
                      <a:lnTo>
                        <a:pt x="1186" y="807"/>
                      </a:lnTo>
                      <a:lnTo>
                        <a:pt x="1202" y="804"/>
                      </a:lnTo>
                      <a:lnTo>
                        <a:pt x="1207" y="807"/>
                      </a:lnTo>
                      <a:lnTo>
                        <a:pt x="1215" y="804"/>
                      </a:lnTo>
                      <a:lnTo>
                        <a:pt x="1215" y="791"/>
                      </a:lnTo>
                      <a:lnTo>
                        <a:pt x="1248" y="812"/>
                      </a:lnTo>
                      <a:lnTo>
                        <a:pt x="1263" y="812"/>
                      </a:lnTo>
                      <a:lnTo>
                        <a:pt x="1280" y="805"/>
                      </a:lnTo>
                      <a:lnTo>
                        <a:pt x="1295" y="811"/>
                      </a:lnTo>
                      <a:lnTo>
                        <a:pt x="1299" y="802"/>
                      </a:lnTo>
                      <a:lnTo>
                        <a:pt x="1299" y="793"/>
                      </a:lnTo>
                      <a:lnTo>
                        <a:pt x="1286" y="779"/>
                      </a:lnTo>
                      <a:lnTo>
                        <a:pt x="1269" y="768"/>
                      </a:lnTo>
                      <a:lnTo>
                        <a:pt x="1249" y="766"/>
                      </a:lnTo>
                      <a:lnTo>
                        <a:pt x="1228" y="767"/>
                      </a:lnTo>
                      <a:lnTo>
                        <a:pt x="1211" y="757"/>
                      </a:lnTo>
                      <a:lnTo>
                        <a:pt x="1206" y="769"/>
                      </a:lnTo>
                      <a:lnTo>
                        <a:pt x="1191" y="752"/>
                      </a:lnTo>
                      <a:lnTo>
                        <a:pt x="1178" y="743"/>
                      </a:lnTo>
                      <a:lnTo>
                        <a:pt x="1169" y="751"/>
                      </a:lnTo>
                      <a:lnTo>
                        <a:pt x="1180" y="735"/>
                      </a:lnTo>
                      <a:lnTo>
                        <a:pt x="1201" y="736"/>
                      </a:lnTo>
                      <a:lnTo>
                        <a:pt x="1215" y="729"/>
                      </a:lnTo>
                      <a:lnTo>
                        <a:pt x="1222" y="716"/>
                      </a:lnTo>
                      <a:lnTo>
                        <a:pt x="1238" y="713"/>
                      </a:lnTo>
                      <a:lnTo>
                        <a:pt x="1258" y="723"/>
                      </a:lnTo>
                      <a:lnTo>
                        <a:pt x="1267" y="705"/>
                      </a:lnTo>
                      <a:lnTo>
                        <a:pt x="1261" y="691"/>
                      </a:lnTo>
                      <a:lnTo>
                        <a:pt x="1226" y="641"/>
                      </a:lnTo>
                      <a:lnTo>
                        <a:pt x="1207" y="632"/>
                      </a:lnTo>
                      <a:lnTo>
                        <a:pt x="1200" y="646"/>
                      </a:lnTo>
                      <a:lnTo>
                        <a:pt x="1201" y="661"/>
                      </a:lnTo>
                      <a:lnTo>
                        <a:pt x="1185" y="673"/>
                      </a:lnTo>
                      <a:lnTo>
                        <a:pt x="1178" y="688"/>
                      </a:lnTo>
                      <a:lnTo>
                        <a:pt x="1161" y="687"/>
                      </a:lnTo>
                      <a:lnTo>
                        <a:pt x="1178" y="661"/>
                      </a:lnTo>
                      <a:lnTo>
                        <a:pt x="1178" y="649"/>
                      </a:lnTo>
                      <a:lnTo>
                        <a:pt x="1142" y="651"/>
                      </a:lnTo>
                      <a:lnTo>
                        <a:pt x="1130" y="660"/>
                      </a:lnTo>
                      <a:lnTo>
                        <a:pt x="1125" y="653"/>
                      </a:lnTo>
                      <a:lnTo>
                        <a:pt x="1140" y="640"/>
                      </a:lnTo>
                      <a:lnTo>
                        <a:pt x="1169" y="628"/>
                      </a:lnTo>
                      <a:lnTo>
                        <a:pt x="1178" y="606"/>
                      </a:lnTo>
                      <a:lnTo>
                        <a:pt x="1188" y="619"/>
                      </a:lnTo>
                      <a:lnTo>
                        <a:pt x="1190" y="606"/>
                      </a:lnTo>
                      <a:lnTo>
                        <a:pt x="1190" y="585"/>
                      </a:lnTo>
                      <a:lnTo>
                        <a:pt x="1154" y="570"/>
                      </a:lnTo>
                      <a:lnTo>
                        <a:pt x="1143" y="560"/>
                      </a:lnTo>
                      <a:lnTo>
                        <a:pt x="1131" y="557"/>
                      </a:lnTo>
                      <a:lnTo>
                        <a:pt x="1111" y="563"/>
                      </a:lnTo>
                      <a:lnTo>
                        <a:pt x="1099" y="580"/>
                      </a:lnTo>
                      <a:lnTo>
                        <a:pt x="1093" y="585"/>
                      </a:lnTo>
                      <a:lnTo>
                        <a:pt x="1083" y="597"/>
                      </a:lnTo>
                      <a:lnTo>
                        <a:pt x="1083" y="591"/>
                      </a:lnTo>
                      <a:lnTo>
                        <a:pt x="1089" y="575"/>
                      </a:lnTo>
                      <a:lnTo>
                        <a:pt x="1102" y="563"/>
                      </a:lnTo>
                      <a:lnTo>
                        <a:pt x="1110" y="542"/>
                      </a:lnTo>
                      <a:lnTo>
                        <a:pt x="1102" y="546"/>
                      </a:lnTo>
                      <a:lnTo>
                        <a:pt x="1091" y="556"/>
                      </a:lnTo>
                      <a:lnTo>
                        <a:pt x="1076" y="560"/>
                      </a:lnTo>
                      <a:lnTo>
                        <a:pt x="1057" y="575"/>
                      </a:lnTo>
                      <a:lnTo>
                        <a:pt x="1059" y="564"/>
                      </a:lnTo>
                      <a:lnTo>
                        <a:pt x="1066" y="552"/>
                      </a:lnTo>
                      <a:lnTo>
                        <a:pt x="1075" y="528"/>
                      </a:lnTo>
                      <a:lnTo>
                        <a:pt x="1071" y="509"/>
                      </a:lnTo>
                      <a:lnTo>
                        <a:pt x="1060" y="506"/>
                      </a:lnTo>
                      <a:lnTo>
                        <a:pt x="1044" y="520"/>
                      </a:lnTo>
                      <a:lnTo>
                        <a:pt x="1028" y="525"/>
                      </a:lnTo>
                      <a:lnTo>
                        <a:pt x="1021" y="513"/>
                      </a:lnTo>
                      <a:lnTo>
                        <a:pt x="990" y="506"/>
                      </a:lnTo>
                      <a:lnTo>
                        <a:pt x="1018" y="500"/>
                      </a:lnTo>
                      <a:lnTo>
                        <a:pt x="1034" y="501"/>
                      </a:lnTo>
                      <a:lnTo>
                        <a:pt x="1041" y="489"/>
                      </a:lnTo>
                      <a:lnTo>
                        <a:pt x="1048" y="477"/>
                      </a:lnTo>
                      <a:lnTo>
                        <a:pt x="1041" y="455"/>
                      </a:lnTo>
                      <a:lnTo>
                        <a:pt x="1028" y="431"/>
                      </a:lnTo>
                      <a:lnTo>
                        <a:pt x="986" y="412"/>
                      </a:lnTo>
                      <a:lnTo>
                        <a:pt x="968" y="393"/>
                      </a:lnTo>
                      <a:lnTo>
                        <a:pt x="965" y="395"/>
                      </a:lnTo>
                      <a:lnTo>
                        <a:pt x="962" y="412"/>
                      </a:lnTo>
                      <a:lnTo>
                        <a:pt x="949" y="425"/>
                      </a:lnTo>
                      <a:lnTo>
                        <a:pt x="935" y="419"/>
                      </a:lnTo>
                      <a:lnTo>
                        <a:pt x="922" y="423"/>
                      </a:lnTo>
                      <a:lnTo>
                        <a:pt x="928" y="454"/>
                      </a:lnTo>
                      <a:lnTo>
                        <a:pt x="927" y="463"/>
                      </a:lnTo>
                      <a:lnTo>
                        <a:pt x="926" y="455"/>
                      </a:lnTo>
                      <a:lnTo>
                        <a:pt x="914" y="457"/>
                      </a:lnTo>
                      <a:lnTo>
                        <a:pt x="912" y="452"/>
                      </a:lnTo>
                      <a:lnTo>
                        <a:pt x="904" y="443"/>
                      </a:lnTo>
                      <a:lnTo>
                        <a:pt x="906" y="419"/>
                      </a:lnTo>
                      <a:lnTo>
                        <a:pt x="896" y="418"/>
                      </a:lnTo>
                      <a:lnTo>
                        <a:pt x="882" y="438"/>
                      </a:lnTo>
                      <a:lnTo>
                        <a:pt x="895" y="408"/>
                      </a:lnTo>
                      <a:lnTo>
                        <a:pt x="912" y="385"/>
                      </a:lnTo>
                      <a:lnTo>
                        <a:pt x="910" y="379"/>
                      </a:lnTo>
                      <a:lnTo>
                        <a:pt x="883" y="385"/>
                      </a:lnTo>
                      <a:lnTo>
                        <a:pt x="867" y="385"/>
                      </a:lnTo>
                      <a:lnTo>
                        <a:pt x="851" y="406"/>
                      </a:lnTo>
                      <a:lnTo>
                        <a:pt x="844" y="411"/>
                      </a:lnTo>
                      <a:lnTo>
                        <a:pt x="845" y="391"/>
                      </a:lnTo>
                      <a:lnTo>
                        <a:pt x="829" y="401"/>
                      </a:lnTo>
                      <a:lnTo>
                        <a:pt x="846" y="381"/>
                      </a:lnTo>
                      <a:lnTo>
                        <a:pt x="863" y="370"/>
                      </a:lnTo>
                      <a:lnTo>
                        <a:pt x="871" y="357"/>
                      </a:lnTo>
                      <a:lnTo>
                        <a:pt x="867" y="334"/>
                      </a:lnTo>
                      <a:lnTo>
                        <a:pt x="846" y="328"/>
                      </a:lnTo>
                      <a:lnTo>
                        <a:pt x="825" y="328"/>
                      </a:lnTo>
                      <a:lnTo>
                        <a:pt x="819" y="322"/>
                      </a:lnTo>
                      <a:lnTo>
                        <a:pt x="831" y="305"/>
                      </a:lnTo>
                      <a:lnTo>
                        <a:pt x="828" y="289"/>
                      </a:lnTo>
                      <a:lnTo>
                        <a:pt x="818" y="266"/>
                      </a:lnTo>
                      <a:lnTo>
                        <a:pt x="808" y="259"/>
                      </a:lnTo>
                      <a:lnTo>
                        <a:pt x="812" y="250"/>
                      </a:lnTo>
                      <a:lnTo>
                        <a:pt x="791" y="240"/>
                      </a:lnTo>
                      <a:lnTo>
                        <a:pt x="771" y="239"/>
                      </a:lnTo>
                      <a:lnTo>
                        <a:pt x="712" y="209"/>
                      </a:lnTo>
                      <a:lnTo>
                        <a:pt x="685" y="208"/>
                      </a:lnTo>
                      <a:lnTo>
                        <a:pt x="656" y="221"/>
                      </a:lnTo>
                      <a:lnTo>
                        <a:pt x="631" y="245"/>
                      </a:lnTo>
                      <a:lnTo>
                        <a:pt x="630" y="266"/>
                      </a:lnTo>
                      <a:lnTo>
                        <a:pt x="646" y="280"/>
                      </a:lnTo>
                      <a:lnTo>
                        <a:pt x="634" y="285"/>
                      </a:lnTo>
                      <a:lnTo>
                        <a:pt x="618" y="285"/>
                      </a:lnTo>
                      <a:lnTo>
                        <a:pt x="607" y="300"/>
                      </a:lnTo>
                      <a:lnTo>
                        <a:pt x="588" y="274"/>
                      </a:lnTo>
                      <a:lnTo>
                        <a:pt x="575" y="289"/>
                      </a:lnTo>
                      <a:lnTo>
                        <a:pt x="565" y="283"/>
                      </a:lnTo>
                      <a:lnTo>
                        <a:pt x="566" y="267"/>
                      </a:lnTo>
                      <a:lnTo>
                        <a:pt x="562" y="251"/>
                      </a:lnTo>
                      <a:lnTo>
                        <a:pt x="550" y="275"/>
                      </a:lnTo>
                      <a:lnTo>
                        <a:pt x="550" y="283"/>
                      </a:lnTo>
                      <a:lnTo>
                        <a:pt x="545" y="306"/>
                      </a:lnTo>
                      <a:lnTo>
                        <a:pt x="537" y="304"/>
                      </a:lnTo>
                      <a:lnTo>
                        <a:pt x="533" y="322"/>
                      </a:lnTo>
                      <a:lnTo>
                        <a:pt x="519" y="344"/>
                      </a:lnTo>
                      <a:lnTo>
                        <a:pt x="503" y="357"/>
                      </a:lnTo>
                      <a:lnTo>
                        <a:pt x="506" y="347"/>
                      </a:lnTo>
                      <a:lnTo>
                        <a:pt x="498" y="336"/>
                      </a:lnTo>
                      <a:lnTo>
                        <a:pt x="503" y="325"/>
                      </a:lnTo>
                      <a:lnTo>
                        <a:pt x="517" y="328"/>
                      </a:lnTo>
                      <a:lnTo>
                        <a:pt x="519" y="323"/>
                      </a:lnTo>
                      <a:lnTo>
                        <a:pt x="511" y="312"/>
                      </a:lnTo>
                      <a:lnTo>
                        <a:pt x="506" y="312"/>
                      </a:lnTo>
                      <a:lnTo>
                        <a:pt x="512" y="289"/>
                      </a:lnTo>
                      <a:lnTo>
                        <a:pt x="518" y="274"/>
                      </a:lnTo>
                      <a:lnTo>
                        <a:pt x="528" y="230"/>
                      </a:lnTo>
                      <a:lnTo>
                        <a:pt x="534" y="212"/>
                      </a:lnTo>
                      <a:lnTo>
                        <a:pt x="518" y="196"/>
                      </a:lnTo>
                      <a:lnTo>
                        <a:pt x="510" y="176"/>
                      </a:lnTo>
                      <a:lnTo>
                        <a:pt x="508" y="167"/>
                      </a:lnTo>
                      <a:lnTo>
                        <a:pt x="518" y="159"/>
                      </a:lnTo>
                      <a:lnTo>
                        <a:pt x="519" y="148"/>
                      </a:lnTo>
                      <a:lnTo>
                        <a:pt x="512" y="134"/>
                      </a:lnTo>
                      <a:lnTo>
                        <a:pt x="496" y="122"/>
                      </a:lnTo>
                      <a:lnTo>
                        <a:pt x="475" y="115"/>
                      </a:lnTo>
                      <a:lnTo>
                        <a:pt x="489" y="99"/>
                      </a:lnTo>
                      <a:lnTo>
                        <a:pt x="484" y="47"/>
                      </a:lnTo>
                      <a:lnTo>
                        <a:pt x="475" y="33"/>
                      </a:lnTo>
                      <a:lnTo>
                        <a:pt x="470" y="22"/>
                      </a:lnTo>
                      <a:lnTo>
                        <a:pt x="417" y="26"/>
                      </a:lnTo>
                      <a:lnTo>
                        <a:pt x="401" y="25"/>
                      </a:lnTo>
                      <a:lnTo>
                        <a:pt x="390" y="33"/>
                      </a:lnTo>
                      <a:lnTo>
                        <a:pt x="378" y="37"/>
                      </a:lnTo>
                      <a:lnTo>
                        <a:pt x="358" y="49"/>
                      </a:lnTo>
                      <a:lnTo>
                        <a:pt x="339" y="68"/>
                      </a:lnTo>
                      <a:lnTo>
                        <a:pt x="355" y="84"/>
                      </a:lnTo>
                      <a:lnTo>
                        <a:pt x="351" y="103"/>
                      </a:lnTo>
                      <a:lnTo>
                        <a:pt x="347" y="92"/>
                      </a:lnTo>
                      <a:lnTo>
                        <a:pt x="340" y="80"/>
                      </a:lnTo>
                      <a:lnTo>
                        <a:pt x="325" y="73"/>
                      </a:lnTo>
                      <a:lnTo>
                        <a:pt x="307" y="81"/>
                      </a:lnTo>
                      <a:lnTo>
                        <a:pt x="304" y="94"/>
                      </a:lnTo>
                      <a:lnTo>
                        <a:pt x="313" y="118"/>
                      </a:lnTo>
                      <a:lnTo>
                        <a:pt x="303" y="112"/>
                      </a:lnTo>
                      <a:lnTo>
                        <a:pt x="291" y="94"/>
                      </a:lnTo>
                      <a:lnTo>
                        <a:pt x="277" y="97"/>
                      </a:lnTo>
                      <a:lnTo>
                        <a:pt x="272" y="115"/>
                      </a:lnTo>
                      <a:lnTo>
                        <a:pt x="285" y="131"/>
                      </a:lnTo>
                      <a:lnTo>
                        <a:pt x="344" y="153"/>
                      </a:lnTo>
                      <a:lnTo>
                        <a:pt x="341" y="160"/>
                      </a:lnTo>
                      <a:lnTo>
                        <a:pt x="324" y="156"/>
                      </a:lnTo>
                      <a:lnTo>
                        <a:pt x="266" y="138"/>
                      </a:lnTo>
                      <a:lnTo>
                        <a:pt x="264" y="148"/>
                      </a:lnTo>
                      <a:lnTo>
                        <a:pt x="258" y="144"/>
                      </a:lnTo>
                      <a:lnTo>
                        <a:pt x="250" y="148"/>
                      </a:lnTo>
                      <a:lnTo>
                        <a:pt x="261" y="156"/>
                      </a:lnTo>
                      <a:lnTo>
                        <a:pt x="276" y="160"/>
                      </a:lnTo>
                      <a:lnTo>
                        <a:pt x="293" y="177"/>
                      </a:lnTo>
                      <a:lnTo>
                        <a:pt x="312" y="186"/>
                      </a:lnTo>
                      <a:lnTo>
                        <a:pt x="331" y="204"/>
                      </a:lnTo>
                      <a:lnTo>
                        <a:pt x="319" y="207"/>
                      </a:lnTo>
                      <a:lnTo>
                        <a:pt x="280" y="176"/>
                      </a:lnTo>
                      <a:lnTo>
                        <a:pt x="255" y="170"/>
                      </a:lnTo>
                      <a:lnTo>
                        <a:pt x="243" y="171"/>
                      </a:lnTo>
                      <a:lnTo>
                        <a:pt x="238" y="181"/>
                      </a:lnTo>
                      <a:lnTo>
                        <a:pt x="239" y="210"/>
                      </a:lnTo>
                      <a:lnTo>
                        <a:pt x="248" y="237"/>
                      </a:lnTo>
                      <a:lnTo>
                        <a:pt x="243" y="246"/>
                      </a:lnTo>
                      <a:lnTo>
                        <a:pt x="250" y="263"/>
                      </a:lnTo>
                      <a:lnTo>
                        <a:pt x="269" y="274"/>
                      </a:lnTo>
                      <a:lnTo>
                        <a:pt x="279" y="274"/>
                      </a:lnTo>
                      <a:lnTo>
                        <a:pt x="285" y="268"/>
                      </a:lnTo>
                      <a:lnTo>
                        <a:pt x="288" y="273"/>
                      </a:lnTo>
                      <a:lnTo>
                        <a:pt x="282" y="291"/>
                      </a:lnTo>
                      <a:lnTo>
                        <a:pt x="272" y="302"/>
                      </a:lnTo>
                      <a:lnTo>
                        <a:pt x="254" y="299"/>
                      </a:lnTo>
                      <a:lnTo>
                        <a:pt x="249" y="314"/>
                      </a:lnTo>
                      <a:lnTo>
                        <a:pt x="248" y="325"/>
                      </a:lnTo>
                      <a:lnTo>
                        <a:pt x="226" y="343"/>
                      </a:lnTo>
                      <a:lnTo>
                        <a:pt x="229" y="354"/>
                      </a:lnTo>
                      <a:lnTo>
                        <a:pt x="245" y="364"/>
                      </a:lnTo>
                      <a:lnTo>
                        <a:pt x="245" y="381"/>
                      </a:lnTo>
                      <a:lnTo>
                        <a:pt x="259" y="398"/>
                      </a:lnTo>
                      <a:lnTo>
                        <a:pt x="280" y="406"/>
                      </a:lnTo>
                      <a:lnTo>
                        <a:pt x="295" y="406"/>
                      </a:lnTo>
                      <a:lnTo>
                        <a:pt x="298" y="419"/>
                      </a:lnTo>
                      <a:lnTo>
                        <a:pt x="295" y="441"/>
                      </a:lnTo>
                      <a:lnTo>
                        <a:pt x="295" y="447"/>
                      </a:lnTo>
                      <a:lnTo>
                        <a:pt x="290" y="455"/>
                      </a:lnTo>
                      <a:lnTo>
                        <a:pt x="291" y="471"/>
                      </a:lnTo>
                      <a:lnTo>
                        <a:pt x="290" y="485"/>
                      </a:lnTo>
                      <a:lnTo>
                        <a:pt x="288" y="504"/>
                      </a:lnTo>
                      <a:lnTo>
                        <a:pt x="281" y="525"/>
                      </a:lnTo>
                      <a:lnTo>
                        <a:pt x="275" y="519"/>
                      </a:lnTo>
                      <a:lnTo>
                        <a:pt x="277" y="500"/>
                      </a:lnTo>
                      <a:lnTo>
                        <a:pt x="281" y="490"/>
                      </a:lnTo>
                      <a:lnTo>
                        <a:pt x="277" y="485"/>
                      </a:lnTo>
                      <a:lnTo>
                        <a:pt x="271" y="489"/>
                      </a:lnTo>
                      <a:lnTo>
                        <a:pt x="254" y="487"/>
                      </a:lnTo>
                      <a:lnTo>
                        <a:pt x="242" y="490"/>
                      </a:lnTo>
                      <a:lnTo>
                        <a:pt x="227" y="498"/>
                      </a:lnTo>
                      <a:lnTo>
                        <a:pt x="207" y="515"/>
                      </a:lnTo>
                      <a:lnTo>
                        <a:pt x="190" y="513"/>
                      </a:lnTo>
                      <a:lnTo>
                        <a:pt x="215" y="495"/>
                      </a:lnTo>
                      <a:lnTo>
                        <a:pt x="227" y="481"/>
                      </a:lnTo>
                      <a:lnTo>
                        <a:pt x="252" y="476"/>
                      </a:lnTo>
                      <a:lnTo>
                        <a:pt x="256" y="470"/>
                      </a:lnTo>
                      <a:lnTo>
                        <a:pt x="268" y="465"/>
                      </a:lnTo>
                      <a:lnTo>
                        <a:pt x="281" y="467"/>
                      </a:lnTo>
                      <a:lnTo>
                        <a:pt x="281" y="460"/>
                      </a:lnTo>
                      <a:lnTo>
                        <a:pt x="277" y="446"/>
                      </a:lnTo>
                      <a:lnTo>
                        <a:pt x="274" y="438"/>
                      </a:lnTo>
                      <a:lnTo>
                        <a:pt x="255" y="433"/>
                      </a:lnTo>
                      <a:lnTo>
                        <a:pt x="205" y="361"/>
                      </a:lnTo>
                      <a:lnTo>
                        <a:pt x="196" y="334"/>
                      </a:lnTo>
                      <a:lnTo>
                        <a:pt x="198" y="306"/>
                      </a:lnTo>
                      <a:lnTo>
                        <a:pt x="206" y="274"/>
                      </a:lnTo>
                      <a:lnTo>
                        <a:pt x="198" y="252"/>
                      </a:lnTo>
                      <a:lnTo>
                        <a:pt x="185" y="229"/>
                      </a:lnTo>
                      <a:lnTo>
                        <a:pt x="186" y="198"/>
                      </a:lnTo>
                      <a:lnTo>
                        <a:pt x="207" y="155"/>
                      </a:lnTo>
                      <a:lnTo>
                        <a:pt x="211" y="124"/>
                      </a:lnTo>
                      <a:lnTo>
                        <a:pt x="222" y="102"/>
                      </a:lnTo>
                      <a:lnTo>
                        <a:pt x="236" y="88"/>
                      </a:lnTo>
                      <a:lnTo>
                        <a:pt x="247" y="67"/>
                      </a:lnTo>
                      <a:lnTo>
                        <a:pt x="275" y="38"/>
                      </a:lnTo>
                      <a:lnTo>
                        <a:pt x="285" y="25"/>
                      </a:lnTo>
                      <a:lnTo>
                        <a:pt x="285" y="21"/>
                      </a:lnTo>
                      <a:lnTo>
                        <a:pt x="279" y="16"/>
                      </a:lnTo>
                      <a:lnTo>
                        <a:pt x="270" y="8"/>
                      </a:lnTo>
                      <a:lnTo>
                        <a:pt x="206" y="0"/>
                      </a:lnTo>
                      <a:lnTo>
                        <a:pt x="190" y="3"/>
                      </a:lnTo>
                      <a:lnTo>
                        <a:pt x="146" y="20"/>
                      </a:lnTo>
                      <a:lnTo>
                        <a:pt x="114" y="42"/>
                      </a:lnTo>
                      <a:lnTo>
                        <a:pt x="81" y="76"/>
                      </a:lnTo>
                      <a:lnTo>
                        <a:pt x="75" y="101"/>
                      </a:lnTo>
                      <a:lnTo>
                        <a:pt x="61" y="118"/>
                      </a:lnTo>
                      <a:lnTo>
                        <a:pt x="55" y="123"/>
                      </a:lnTo>
                      <a:lnTo>
                        <a:pt x="49" y="134"/>
                      </a:lnTo>
                      <a:lnTo>
                        <a:pt x="44" y="149"/>
                      </a:lnTo>
                      <a:lnTo>
                        <a:pt x="51" y="164"/>
                      </a:lnTo>
                      <a:lnTo>
                        <a:pt x="39" y="172"/>
                      </a:lnTo>
                      <a:lnTo>
                        <a:pt x="38" y="199"/>
                      </a:lnTo>
                      <a:lnTo>
                        <a:pt x="48" y="204"/>
                      </a:lnTo>
                      <a:lnTo>
                        <a:pt x="29" y="204"/>
                      </a:lnTo>
                      <a:lnTo>
                        <a:pt x="24" y="230"/>
                      </a:lnTo>
                      <a:lnTo>
                        <a:pt x="16" y="236"/>
                      </a:lnTo>
                      <a:lnTo>
                        <a:pt x="14" y="261"/>
                      </a:lnTo>
                      <a:lnTo>
                        <a:pt x="7" y="274"/>
                      </a:lnTo>
                      <a:lnTo>
                        <a:pt x="12" y="310"/>
                      </a:lnTo>
                      <a:lnTo>
                        <a:pt x="27" y="310"/>
                      </a:lnTo>
                      <a:lnTo>
                        <a:pt x="17" y="316"/>
                      </a:lnTo>
                      <a:lnTo>
                        <a:pt x="7" y="330"/>
                      </a:lnTo>
                      <a:lnTo>
                        <a:pt x="0" y="347"/>
                      </a:lnTo>
                      <a:lnTo>
                        <a:pt x="7" y="369"/>
                      </a:lnTo>
                      <a:lnTo>
                        <a:pt x="13" y="381"/>
                      </a:lnTo>
                      <a:lnTo>
                        <a:pt x="3" y="401"/>
                      </a:lnTo>
                      <a:lnTo>
                        <a:pt x="3" y="441"/>
                      </a:lnTo>
                      <a:lnTo>
                        <a:pt x="8" y="454"/>
                      </a:lnTo>
                      <a:lnTo>
                        <a:pt x="12" y="460"/>
                      </a:lnTo>
                      <a:lnTo>
                        <a:pt x="62" y="471"/>
                      </a:lnTo>
                      <a:lnTo>
                        <a:pt x="115" y="476"/>
                      </a:lnTo>
                      <a:lnTo>
                        <a:pt x="126" y="490"/>
                      </a:lnTo>
                      <a:lnTo>
                        <a:pt x="145" y="506"/>
                      </a:lnTo>
                      <a:lnTo>
                        <a:pt x="162" y="516"/>
                      </a:lnTo>
                      <a:lnTo>
                        <a:pt x="131" y="528"/>
                      </a:lnTo>
                      <a:lnTo>
                        <a:pt x="107" y="530"/>
                      </a:lnTo>
                      <a:lnTo>
                        <a:pt x="73" y="510"/>
                      </a:lnTo>
                      <a:lnTo>
                        <a:pt x="53" y="509"/>
                      </a:lnTo>
                      <a:lnTo>
                        <a:pt x="37" y="504"/>
                      </a:lnTo>
                      <a:lnTo>
                        <a:pt x="45" y="515"/>
                      </a:lnTo>
                      <a:lnTo>
                        <a:pt x="38" y="532"/>
                      </a:lnTo>
                      <a:lnTo>
                        <a:pt x="48" y="548"/>
                      </a:lnTo>
                      <a:lnTo>
                        <a:pt x="61" y="575"/>
                      </a:lnTo>
                      <a:lnTo>
                        <a:pt x="83" y="602"/>
                      </a:lnTo>
                      <a:lnTo>
                        <a:pt x="118" y="624"/>
                      </a:lnTo>
                      <a:lnTo>
                        <a:pt x="105" y="627"/>
                      </a:lnTo>
                      <a:lnTo>
                        <a:pt x="124" y="634"/>
                      </a:lnTo>
                      <a:lnTo>
                        <a:pt x="126" y="628"/>
                      </a:lnTo>
                      <a:lnTo>
                        <a:pt x="141" y="627"/>
                      </a:lnTo>
                      <a:lnTo>
                        <a:pt x="167" y="632"/>
                      </a:lnTo>
                      <a:lnTo>
                        <a:pt x="186" y="627"/>
                      </a:lnTo>
                      <a:lnTo>
                        <a:pt x="194" y="606"/>
                      </a:lnTo>
                      <a:lnTo>
                        <a:pt x="196" y="635"/>
                      </a:lnTo>
                      <a:lnTo>
                        <a:pt x="209" y="656"/>
                      </a:lnTo>
                      <a:lnTo>
                        <a:pt x="226" y="673"/>
                      </a:lnTo>
                      <a:lnTo>
                        <a:pt x="253" y="682"/>
                      </a:lnTo>
                      <a:lnTo>
                        <a:pt x="265" y="682"/>
                      </a:lnTo>
                      <a:lnTo>
                        <a:pt x="250" y="672"/>
                      </a:lnTo>
                      <a:lnTo>
                        <a:pt x="265" y="670"/>
                      </a:lnTo>
                      <a:lnTo>
                        <a:pt x="292" y="680"/>
                      </a:lnTo>
                      <a:lnTo>
                        <a:pt x="344" y="688"/>
                      </a:lnTo>
                      <a:lnTo>
                        <a:pt x="358" y="696"/>
                      </a:lnTo>
                      <a:lnTo>
                        <a:pt x="360" y="689"/>
                      </a:lnTo>
                      <a:lnTo>
                        <a:pt x="384" y="678"/>
                      </a:lnTo>
                      <a:lnTo>
                        <a:pt x="419" y="702"/>
                      </a:lnTo>
                      <a:lnTo>
                        <a:pt x="435" y="703"/>
                      </a:lnTo>
                      <a:lnTo>
                        <a:pt x="437" y="708"/>
                      </a:lnTo>
                      <a:lnTo>
                        <a:pt x="442" y="700"/>
                      </a:lnTo>
                      <a:lnTo>
                        <a:pt x="441" y="702"/>
                      </a:lnTo>
                      <a:lnTo>
                        <a:pt x="448" y="709"/>
                      </a:lnTo>
                      <a:lnTo>
                        <a:pt x="455" y="693"/>
                      </a:lnTo>
                      <a:lnTo>
                        <a:pt x="469" y="687"/>
                      </a:lnTo>
                      <a:lnTo>
                        <a:pt x="483" y="696"/>
                      </a:lnTo>
                      <a:lnTo>
                        <a:pt x="496" y="718"/>
                      </a:lnTo>
                      <a:lnTo>
                        <a:pt x="506" y="718"/>
                      </a:lnTo>
                      <a:lnTo>
                        <a:pt x="501" y="704"/>
                      </a:lnTo>
                      <a:lnTo>
                        <a:pt x="481" y="680"/>
                      </a:lnTo>
                      <a:lnTo>
                        <a:pt x="462" y="672"/>
                      </a:lnTo>
                      <a:lnTo>
                        <a:pt x="464" y="659"/>
                      </a:lnTo>
                      <a:lnTo>
                        <a:pt x="517" y="676"/>
                      </a:lnTo>
                      <a:lnTo>
                        <a:pt x="530" y="682"/>
                      </a:lnTo>
                      <a:lnTo>
                        <a:pt x="543" y="676"/>
                      </a:lnTo>
                      <a:lnTo>
                        <a:pt x="549" y="682"/>
                      </a:lnTo>
                      <a:lnTo>
                        <a:pt x="556" y="682"/>
                      </a:lnTo>
                      <a:lnTo>
                        <a:pt x="569" y="707"/>
                      </a:lnTo>
                      <a:lnTo>
                        <a:pt x="596" y="698"/>
                      </a:lnTo>
                      <a:lnTo>
                        <a:pt x="618" y="696"/>
                      </a:lnTo>
                      <a:lnTo>
                        <a:pt x="625" y="684"/>
                      </a:lnTo>
                      <a:lnTo>
                        <a:pt x="620" y="659"/>
                      </a:lnTo>
                      <a:lnTo>
                        <a:pt x="605" y="624"/>
                      </a:lnTo>
                      <a:lnTo>
                        <a:pt x="591" y="626"/>
                      </a:lnTo>
                      <a:lnTo>
                        <a:pt x="581" y="618"/>
                      </a:lnTo>
                      <a:lnTo>
                        <a:pt x="593" y="607"/>
                      </a:lnTo>
                      <a:lnTo>
                        <a:pt x="620" y="614"/>
                      </a:lnTo>
                      <a:lnTo>
                        <a:pt x="653" y="649"/>
                      </a:lnTo>
                      <a:lnTo>
                        <a:pt x="658" y="638"/>
                      </a:lnTo>
                      <a:lnTo>
                        <a:pt x="670" y="646"/>
                      </a:lnTo>
                      <a:lnTo>
                        <a:pt x="684" y="643"/>
                      </a:lnTo>
                      <a:lnTo>
                        <a:pt x="685" y="707"/>
                      </a:lnTo>
                      <a:lnTo>
                        <a:pt x="694" y="716"/>
                      </a:lnTo>
                      <a:lnTo>
                        <a:pt x="701" y="700"/>
                      </a:lnTo>
                      <a:lnTo>
                        <a:pt x="711" y="708"/>
                      </a:lnTo>
                      <a:lnTo>
                        <a:pt x="723" y="707"/>
                      </a:lnTo>
                      <a:lnTo>
                        <a:pt x="728" y="714"/>
                      </a:lnTo>
                      <a:lnTo>
                        <a:pt x="727" y="726"/>
                      </a:lnTo>
                      <a:lnTo>
                        <a:pt x="715" y="736"/>
                      </a:lnTo>
                      <a:lnTo>
                        <a:pt x="727" y="737"/>
                      </a:lnTo>
                      <a:lnTo>
                        <a:pt x="738" y="745"/>
                      </a:lnTo>
                      <a:lnTo>
                        <a:pt x="750" y="759"/>
                      </a:lnTo>
                      <a:lnTo>
                        <a:pt x="787" y="793"/>
                      </a:lnTo>
                      <a:lnTo>
                        <a:pt x="792" y="816"/>
                      </a:lnTo>
                      <a:lnTo>
                        <a:pt x="772" y="833"/>
                      </a:lnTo>
                      <a:lnTo>
                        <a:pt x="752" y="828"/>
                      </a:lnTo>
                      <a:lnTo>
                        <a:pt x="737" y="828"/>
                      </a:lnTo>
                      <a:lnTo>
                        <a:pt x="743" y="854"/>
                      </a:lnTo>
                      <a:lnTo>
                        <a:pt x="740" y="887"/>
                      </a:lnTo>
                      <a:lnTo>
                        <a:pt x="761" y="880"/>
                      </a:lnTo>
                      <a:lnTo>
                        <a:pt x="791" y="859"/>
                      </a:lnTo>
                      <a:lnTo>
                        <a:pt x="798" y="843"/>
                      </a:lnTo>
                      <a:lnTo>
                        <a:pt x="812" y="849"/>
                      </a:lnTo>
                      <a:lnTo>
                        <a:pt x="829" y="834"/>
                      </a:lnTo>
                      <a:lnTo>
                        <a:pt x="849" y="829"/>
                      </a:lnTo>
                      <a:lnTo>
                        <a:pt x="868" y="833"/>
                      </a:lnTo>
                      <a:lnTo>
                        <a:pt x="836" y="843"/>
                      </a:lnTo>
                      <a:lnTo>
                        <a:pt x="842" y="848"/>
                      </a:lnTo>
                      <a:lnTo>
                        <a:pt x="835" y="863"/>
                      </a:lnTo>
                      <a:lnTo>
                        <a:pt x="858" y="892"/>
                      </a:lnTo>
                      <a:lnTo>
                        <a:pt x="872" y="906"/>
                      </a:lnTo>
                      <a:lnTo>
                        <a:pt x="878" y="901"/>
                      </a:lnTo>
                      <a:lnTo>
                        <a:pt x="871" y="887"/>
                      </a:lnTo>
                      <a:lnTo>
                        <a:pt x="872" y="877"/>
                      </a:lnTo>
                      <a:lnTo>
                        <a:pt x="892" y="883"/>
                      </a:lnTo>
                      <a:lnTo>
                        <a:pt x="890" y="920"/>
                      </a:lnTo>
                      <a:lnTo>
                        <a:pt x="895" y="936"/>
                      </a:lnTo>
                      <a:lnTo>
                        <a:pt x="912" y="949"/>
                      </a:lnTo>
                      <a:lnTo>
                        <a:pt x="925" y="941"/>
                      </a:lnTo>
                      <a:lnTo>
                        <a:pt x="939" y="963"/>
                      </a:lnTo>
                      <a:lnTo>
                        <a:pt x="942" y="988"/>
                      </a:lnTo>
                      <a:lnTo>
                        <a:pt x="948" y="1004"/>
                      </a:lnTo>
                      <a:lnTo>
                        <a:pt x="955" y="1014"/>
                      </a:lnTo>
                      <a:lnTo>
                        <a:pt x="958" y="1037"/>
                      </a:lnTo>
                      <a:lnTo>
                        <a:pt x="965" y="1049"/>
                      </a:lnTo>
                      <a:lnTo>
                        <a:pt x="967" y="1069"/>
                      </a:lnTo>
                      <a:lnTo>
                        <a:pt x="970" y="1085"/>
                      </a:lnTo>
                      <a:lnTo>
                        <a:pt x="976" y="1089"/>
                      </a:lnTo>
                      <a:lnTo>
                        <a:pt x="971" y="1103"/>
                      </a:lnTo>
                      <a:lnTo>
                        <a:pt x="964" y="1114"/>
                      </a:lnTo>
                      <a:lnTo>
                        <a:pt x="951" y="1121"/>
                      </a:lnTo>
                      <a:lnTo>
                        <a:pt x="942" y="1130"/>
                      </a:lnTo>
                      <a:lnTo>
                        <a:pt x="941" y="1166"/>
                      </a:lnTo>
                      <a:lnTo>
                        <a:pt x="937" y="1170"/>
                      </a:lnTo>
                      <a:lnTo>
                        <a:pt x="924" y="1173"/>
                      </a:lnTo>
                      <a:lnTo>
                        <a:pt x="911" y="1191"/>
                      </a:lnTo>
                      <a:lnTo>
                        <a:pt x="895" y="1204"/>
                      </a:lnTo>
                      <a:lnTo>
                        <a:pt x="882" y="1224"/>
                      </a:lnTo>
                      <a:lnTo>
                        <a:pt x="861" y="1242"/>
                      </a:lnTo>
                      <a:lnTo>
                        <a:pt x="863" y="1254"/>
                      </a:lnTo>
                      <a:lnTo>
                        <a:pt x="877" y="1275"/>
                      </a:lnTo>
                      <a:lnTo>
                        <a:pt x="894" y="1292"/>
                      </a:lnTo>
                      <a:lnTo>
                        <a:pt x="898" y="1310"/>
                      </a:lnTo>
                      <a:lnTo>
                        <a:pt x="908" y="1313"/>
                      </a:lnTo>
                      <a:lnTo>
                        <a:pt x="908" y="1338"/>
                      </a:lnTo>
                      <a:lnTo>
                        <a:pt x="889" y="1328"/>
                      </a:lnTo>
                      <a:lnTo>
                        <a:pt x="888" y="1333"/>
                      </a:lnTo>
                      <a:lnTo>
                        <a:pt x="874" y="1327"/>
                      </a:lnTo>
                      <a:lnTo>
                        <a:pt x="871" y="1334"/>
                      </a:lnTo>
                      <a:lnTo>
                        <a:pt x="862" y="1337"/>
                      </a:lnTo>
                      <a:lnTo>
                        <a:pt x="846" y="1347"/>
                      </a:lnTo>
                      <a:lnTo>
                        <a:pt x="822" y="1347"/>
                      </a:lnTo>
                      <a:lnTo>
                        <a:pt x="820" y="1360"/>
                      </a:lnTo>
                      <a:lnTo>
                        <a:pt x="811" y="1364"/>
                      </a:lnTo>
                      <a:lnTo>
                        <a:pt x="793" y="1354"/>
                      </a:lnTo>
                      <a:lnTo>
                        <a:pt x="765" y="1358"/>
                      </a:lnTo>
                      <a:lnTo>
                        <a:pt x="743" y="1348"/>
                      </a:lnTo>
                      <a:lnTo>
                        <a:pt x="731" y="1348"/>
                      </a:lnTo>
                      <a:lnTo>
                        <a:pt x="718" y="1344"/>
                      </a:lnTo>
                      <a:lnTo>
                        <a:pt x="711" y="1338"/>
                      </a:lnTo>
                      <a:lnTo>
                        <a:pt x="700" y="1339"/>
                      </a:lnTo>
                      <a:lnTo>
                        <a:pt x="707" y="1350"/>
                      </a:lnTo>
                      <a:lnTo>
                        <a:pt x="697" y="1350"/>
                      </a:lnTo>
                      <a:lnTo>
                        <a:pt x="700" y="1374"/>
                      </a:lnTo>
                      <a:lnTo>
                        <a:pt x="688" y="1378"/>
                      </a:lnTo>
                      <a:lnTo>
                        <a:pt x="668" y="1393"/>
                      </a:lnTo>
                      <a:lnTo>
                        <a:pt x="661" y="1408"/>
                      </a:lnTo>
                      <a:lnTo>
                        <a:pt x="658" y="1425"/>
                      </a:lnTo>
                      <a:lnTo>
                        <a:pt x="659" y="1441"/>
                      </a:lnTo>
                      <a:lnTo>
                        <a:pt x="668" y="1462"/>
                      </a:lnTo>
                      <a:lnTo>
                        <a:pt x="680" y="1473"/>
                      </a:lnTo>
                      <a:lnTo>
                        <a:pt x="690" y="1473"/>
                      </a:lnTo>
                      <a:lnTo>
                        <a:pt x="702" y="1488"/>
                      </a:lnTo>
                      <a:lnTo>
                        <a:pt x="710" y="1485"/>
                      </a:lnTo>
                      <a:lnTo>
                        <a:pt x="731" y="1491"/>
                      </a:lnTo>
                      <a:lnTo>
                        <a:pt x="737" y="1496"/>
                      </a:lnTo>
                      <a:lnTo>
                        <a:pt x="739" y="1493"/>
                      </a:lnTo>
                      <a:lnTo>
                        <a:pt x="761" y="1487"/>
                      </a:lnTo>
                      <a:lnTo>
                        <a:pt x="759" y="1478"/>
                      </a:lnTo>
                      <a:lnTo>
                        <a:pt x="776" y="1477"/>
                      </a:lnTo>
                      <a:lnTo>
                        <a:pt x="783" y="1473"/>
                      </a:lnTo>
                      <a:lnTo>
                        <a:pt x="785" y="1463"/>
                      </a:lnTo>
                      <a:lnTo>
                        <a:pt x="780" y="1452"/>
                      </a:lnTo>
                      <a:lnTo>
                        <a:pt x="792" y="1447"/>
                      </a:lnTo>
                      <a:lnTo>
                        <a:pt x="807" y="1447"/>
                      </a:lnTo>
                      <a:lnTo>
                        <a:pt x="812" y="1457"/>
                      </a:lnTo>
                      <a:lnTo>
                        <a:pt x="814" y="1467"/>
                      </a:lnTo>
                      <a:lnTo>
                        <a:pt x="840" y="1468"/>
                      </a:lnTo>
                      <a:lnTo>
                        <a:pt x="849" y="1472"/>
                      </a:lnTo>
                      <a:lnTo>
                        <a:pt x="847" y="1461"/>
                      </a:lnTo>
                      <a:lnTo>
                        <a:pt x="855" y="1453"/>
                      </a:lnTo>
                      <a:lnTo>
                        <a:pt x="857" y="1460"/>
                      </a:lnTo>
                      <a:lnTo>
                        <a:pt x="847" y="1441"/>
                      </a:lnTo>
                      <a:lnTo>
                        <a:pt x="835" y="1436"/>
                      </a:lnTo>
                      <a:lnTo>
                        <a:pt x="834" y="1423"/>
                      </a:lnTo>
                      <a:lnTo>
                        <a:pt x="846" y="1419"/>
                      </a:lnTo>
                      <a:lnTo>
                        <a:pt x="851" y="1413"/>
                      </a:lnTo>
                      <a:lnTo>
                        <a:pt x="851" y="1425"/>
                      </a:lnTo>
                      <a:lnTo>
                        <a:pt x="852" y="1435"/>
                      </a:lnTo>
                      <a:lnTo>
                        <a:pt x="860" y="1426"/>
                      </a:lnTo>
                      <a:lnTo>
                        <a:pt x="862" y="1435"/>
                      </a:lnTo>
                      <a:lnTo>
                        <a:pt x="871" y="1444"/>
                      </a:lnTo>
                      <a:lnTo>
                        <a:pt x="876" y="1439"/>
                      </a:lnTo>
                      <a:lnTo>
                        <a:pt x="885" y="1435"/>
                      </a:lnTo>
                      <a:lnTo>
                        <a:pt x="889" y="1436"/>
                      </a:lnTo>
                      <a:lnTo>
                        <a:pt x="898" y="1450"/>
                      </a:lnTo>
                      <a:lnTo>
                        <a:pt x="906" y="1444"/>
                      </a:lnTo>
                      <a:lnTo>
                        <a:pt x="914" y="1446"/>
                      </a:lnTo>
                      <a:lnTo>
                        <a:pt x="919" y="1456"/>
                      </a:lnTo>
                      <a:lnTo>
                        <a:pt x="916" y="1462"/>
                      </a:lnTo>
                      <a:lnTo>
                        <a:pt x="917" y="1473"/>
                      </a:lnTo>
                      <a:lnTo>
                        <a:pt x="921" y="1485"/>
                      </a:lnTo>
                      <a:lnTo>
                        <a:pt x="927" y="1482"/>
                      </a:lnTo>
                      <a:lnTo>
                        <a:pt x="938" y="1498"/>
                      </a:lnTo>
                      <a:lnTo>
                        <a:pt x="941" y="1507"/>
                      </a:lnTo>
                      <a:lnTo>
                        <a:pt x="939" y="1515"/>
                      </a:lnTo>
                      <a:lnTo>
                        <a:pt x="942" y="1518"/>
                      </a:lnTo>
                      <a:lnTo>
                        <a:pt x="943" y="1528"/>
                      </a:lnTo>
                      <a:lnTo>
                        <a:pt x="951" y="1526"/>
                      </a:lnTo>
                      <a:lnTo>
                        <a:pt x="955" y="1528"/>
                      </a:lnTo>
                      <a:lnTo>
                        <a:pt x="963" y="1544"/>
                      </a:lnTo>
                      <a:lnTo>
                        <a:pt x="968" y="1547"/>
                      </a:lnTo>
                      <a:lnTo>
                        <a:pt x="975" y="1541"/>
                      </a:lnTo>
                      <a:lnTo>
                        <a:pt x="980" y="1543"/>
                      </a:lnTo>
                      <a:lnTo>
                        <a:pt x="980" y="1550"/>
                      </a:lnTo>
                      <a:lnTo>
                        <a:pt x="986" y="1560"/>
                      </a:lnTo>
                      <a:lnTo>
                        <a:pt x="994" y="1563"/>
                      </a:lnTo>
                      <a:lnTo>
                        <a:pt x="995" y="1554"/>
                      </a:lnTo>
                      <a:lnTo>
                        <a:pt x="1001" y="1542"/>
                      </a:lnTo>
                      <a:lnTo>
                        <a:pt x="1012" y="1559"/>
                      </a:lnTo>
                      <a:lnTo>
                        <a:pt x="1018" y="1563"/>
                      </a:lnTo>
                      <a:lnTo>
                        <a:pt x="1022" y="1571"/>
                      </a:lnTo>
                      <a:lnTo>
                        <a:pt x="1033" y="1571"/>
                      </a:lnTo>
                      <a:lnTo>
                        <a:pt x="1019" y="1587"/>
                      </a:lnTo>
                      <a:lnTo>
                        <a:pt x="1003" y="1593"/>
                      </a:lnTo>
                      <a:lnTo>
                        <a:pt x="992" y="1579"/>
                      </a:lnTo>
                      <a:lnTo>
                        <a:pt x="998" y="1595"/>
                      </a:lnTo>
                      <a:lnTo>
                        <a:pt x="1014" y="1628"/>
                      </a:lnTo>
                      <a:lnTo>
                        <a:pt x="1024" y="1630"/>
                      </a:lnTo>
                      <a:lnTo>
                        <a:pt x="1035" y="1643"/>
                      </a:lnTo>
                      <a:lnTo>
                        <a:pt x="1037" y="164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6" name="Freeform 754"/>
                <p:cNvSpPr>
                  <a:spLocks noChangeAspect="1"/>
                </p:cNvSpPr>
                <p:nvPr/>
              </p:nvSpPr>
              <p:spPr bwMode="gray">
                <a:xfrm>
                  <a:off x="1210" y="1410"/>
                  <a:ext cx="937" cy="648"/>
                </a:xfrm>
                <a:custGeom>
                  <a:avLst/>
                  <a:gdLst/>
                  <a:ahLst/>
                  <a:cxnLst>
                    <a:cxn ang="0">
                      <a:pos x="4121" y="2577"/>
                    </a:cxn>
                    <a:cxn ang="0">
                      <a:pos x="3985" y="2718"/>
                    </a:cxn>
                    <a:cxn ang="0">
                      <a:pos x="4193" y="2896"/>
                    </a:cxn>
                    <a:cxn ang="0">
                      <a:pos x="4252" y="3041"/>
                    </a:cxn>
                    <a:cxn ang="0">
                      <a:pos x="4261" y="2980"/>
                    </a:cxn>
                    <a:cxn ang="0">
                      <a:pos x="3928" y="2815"/>
                    </a:cxn>
                    <a:cxn ang="0">
                      <a:pos x="3510" y="3092"/>
                    </a:cxn>
                    <a:cxn ang="0">
                      <a:pos x="3186" y="3206"/>
                    </a:cxn>
                    <a:cxn ang="0">
                      <a:pos x="3305" y="3028"/>
                    </a:cxn>
                    <a:cxn ang="0">
                      <a:pos x="3138" y="2904"/>
                    </a:cxn>
                    <a:cxn ang="0">
                      <a:pos x="2884" y="2730"/>
                    </a:cxn>
                    <a:cxn ang="0">
                      <a:pos x="2558" y="2711"/>
                    </a:cxn>
                    <a:cxn ang="0">
                      <a:pos x="999" y="2670"/>
                    </a:cxn>
                    <a:cxn ang="0">
                      <a:pos x="900" y="2578"/>
                    </a:cxn>
                    <a:cxn ang="0">
                      <a:pos x="745" y="2484"/>
                    </a:cxn>
                    <a:cxn ang="0">
                      <a:pos x="658" y="2308"/>
                    </a:cxn>
                    <a:cxn ang="0">
                      <a:pos x="605" y="2062"/>
                    </a:cxn>
                    <a:cxn ang="0">
                      <a:pos x="257" y="1689"/>
                    </a:cxn>
                    <a:cxn ang="0">
                      <a:pos x="0" y="1022"/>
                    </a:cxn>
                    <a:cxn ang="0">
                      <a:pos x="300" y="501"/>
                    </a:cxn>
                    <a:cxn ang="0">
                      <a:pos x="554" y="316"/>
                    </a:cxn>
                    <a:cxn ang="0">
                      <a:pos x="516" y="434"/>
                    </a:cxn>
                    <a:cxn ang="0">
                      <a:pos x="780" y="376"/>
                    </a:cxn>
                    <a:cxn ang="0">
                      <a:pos x="908" y="308"/>
                    </a:cxn>
                    <a:cxn ang="0">
                      <a:pos x="1229" y="461"/>
                    </a:cxn>
                    <a:cxn ang="0">
                      <a:pos x="1409" y="630"/>
                    </a:cxn>
                    <a:cxn ang="0">
                      <a:pos x="1713" y="655"/>
                    </a:cxn>
                    <a:cxn ang="0">
                      <a:pos x="1850" y="758"/>
                    </a:cxn>
                    <a:cxn ang="0">
                      <a:pos x="1884" y="566"/>
                    </a:cxn>
                    <a:cxn ang="0">
                      <a:pos x="1897" y="496"/>
                    </a:cxn>
                    <a:cxn ang="0">
                      <a:pos x="2137" y="669"/>
                    </a:cxn>
                    <a:cxn ang="0">
                      <a:pos x="2360" y="650"/>
                    </a:cxn>
                    <a:cxn ang="0">
                      <a:pos x="2467" y="619"/>
                    </a:cxn>
                    <a:cxn ang="0">
                      <a:pos x="2592" y="506"/>
                    </a:cxn>
                    <a:cxn ang="0">
                      <a:pos x="2465" y="360"/>
                    </a:cxn>
                    <a:cxn ang="0">
                      <a:pos x="2513" y="2"/>
                    </a:cxn>
                    <a:cxn ang="0">
                      <a:pos x="2671" y="301"/>
                    </a:cxn>
                    <a:cxn ang="0">
                      <a:pos x="2773" y="515"/>
                    </a:cxn>
                    <a:cxn ang="0">
                      <a:pos x="2955" y="732"/>
                    </a:cxn>
                    <a:cxn ang="0">
                      <a:pos x="3048" y="400"/>
                    </a:cxn>
                    <a:cxn ang="0">
                      <a:pos x="3223" y="566"/>
                    </a:cxn>
                    <a:cxn ang="0">
                      <a:pos x="3139" y="886"/>
                    </a:cxn>
                    <a:cxn ang="0">
                      <a:pos x="2869" y="956"/>
                    </a:cxn>
                    <a:cxn ang="0">
                      <a:pos x="2806" y="1170"/>
                    </a:cxn>
                    <a:cxn ang="0">
                      <a:pos x="2662" y="1202"/>
                    </a:cxn>
                    <a:cxn ang="0">
                      <a:pos x="2634" y="1400"/>
                    </a:cxn>
                    <a:cxn ang="0">
                      <a:pos x="2596" y="1772"/>
                    </a:cxn>
                    <a:cxn ang="0">
                      <a:pos x="2978" y="2076"/>
                    </a:cxn>
                    <a:cxn ang="0">
                      <a:pos x="3253" y="2406"/>
                    </a:cxn>
                    <a:cxn ang="0">
                      <a:pos x="3435" y="2410"/>
                    </a:cxn>
                    <a:cxn ang="0">
                      <a:pos x="3543" y="2007"/>
                    </a:cxn>
                    <a:cxn ang="0">
                      <a:pos x="3489" y="1658"/>
                    </a:cxn>
                    <a:cxn ang="0">
                      <a:pos x="3454" y="1379"/>
                    </a:cxn>
                    <a:cxn ang="0">
                      <a:pos x="3782" y="1465"/>
                    </a:cxn>
                    <a:cxn ang="0">
                      <a:pos x="3908" y="1642"/>
                    </a:cxn>
                    <a:cxn ang="0">
                      <a:pos x="3931" y="1765"/>
                    </a:cxn>
                    <a:cxn ang="0">
                      <a:pos x="4124" y="1745"/>
                    </a:cxn>
                    <a:cxn ang="0">
                      <a:pos x="4254" y="1721"/>
                    </a:cxn>
                    <a:cxn ang="0">
                      <a:pos x="4305" y="1837"/>
                    </a:cxn>
                    <a:cxn ang="0">
                      <a:pos x="4379" y="2060"/>
                    </a:cxn>
                    <a:cxn ang="0">
                      <a:pos x="4580" y="2206"/>
                    </a:cxn>
                    <a:cxn ang="0">
                      <a:pos x="4538" y="2229"/>
                    </a:cxn>
                    <a:cxn ang="0">
                      <a:pos x="4668" y="2398"/>
                    </a:cxn>
                  </a:cxnLst>
                  <a:rect l="0" t="0" r="r" b="b"/>
                  <a:pathLst>
                    <a:path w="4686" h="3236">
                      <a:moveTo>
                        <a:pt x="4668" y="2398"/>
                      </a:moveTo>
                      <a:lnTo>
                        <a:pt x="4678" y="2405"/>
                      </a:lnTo>
                      <a:lnTo>
                        <a:pt x="4684" y="2412"/>
                      </a:lnTo>
                      <a:lnTo>
                        <a:pt x="4675" y="2423"/>
                      </a:lnTo>
                      <a:lnTo>
                        <a:pt x="4664" y="2437"/>
                      </a:lnTo>
                      <a:lnTo>
                        <a:pt x="4646" y="2449"/>
                      </a:lnTo>
                      <a:lnTo>
                        <a:pt x="4630" y="2469"/>
                      </a:lnTo>
                      <a:lnTo>
                        <a:pt x="4619" y="2470"/>
                      </a:lnTo>
                      <a:lnTo>
                        <a:pt x="4616" y="2475"/>
                      </a:lnTo>
                      <a:lnTo>
                        <a:pt x="4601" y="2475"/>
                      </a:lnTo>
                      <a:lnTo>
                        <a:pt x="4578" y="2474"/>
                      </a:lnTo>
                      <a:lnTo>
                        <a:pt x="4564" y="2481"/>
                      </a:lnTo>
                      <a:lnTo>
                        <a:pt x="4533" y="2487"/>
                      </a:lnTo>
                      <a:lnTo>
                        <a:pt x="4521" y="2496"/>
                      </a:lnTo>
                      <a:lnTo>
                        <a:pt x="4510" y="2512"/>
                      </a:lnTo>
                      <a:lnTo>
                        <a:pt x="4505" y="2511"/>
                      </a:lnTo>
                      <a:lnTo>
                        <a:pt x="4493" y="2531"/>
                      </a:lnTo>
                      <a:lnTo>
                        <a:pt x="4476" y="2554"/>
                      </a:lnTo>
                      <a:lnTo>
                        <a:pt x="4465" y="2560"/>
                      </a:lnTo>
                      <a:lnTo>
                        <a:pt x="4453" y="2574"/>
                      </a:lnTo>
                      <a:lnTo>
                        <a:pt x="4444" y="2579"/>
                      </a:lnTo>
                      <a:lnTo>
                        <a:pt x="4438" y="2579"/>
                      </a:lnTo>
                      <a:lnTo>
                        <a:pt x="4433" y="2574"/>
                      </a:lnTo>
                      <a:lnTo>
                        <a:pt x="4438" y="2563"/>
                      </a:lnTo>
                      <a:lnTo>
                        <a:pt x="4431" y="2566"/>
                      </a:lnTo>
                      <a:lnTo>
                        <a:pt x="4425" y="2577"/>
                      </a:lnTo>
                      <a:lnTo>
                        <a:pt x="4385" y="2583"/>
                      </a:lnTo>
                      <a:lnTo>
                        <a:pt x="4359" y="2593"/>
                      </a:lnTo>
                      <a:lnTo>
                        <a:pt x="4353" y="2590"/>
                      </a:lnTo>
                      <a:lnTo>
                        <a:pt x="4352" y="2584"/>
                      </a:lnTo>
                      <a:lnTo>
                        <a:pt x="4343" y="2579"/>
                      </a:lnTo>
                      <a:lnTo>
                        <a:pt x="4325" y="2577"/>
                      </a:lnTo>
                      <a:lnTo>
                        <a:pt x="4280" y="2577"/>
                      </a:lnTo>
                      <a:lnTo>
                        <a:pt x="4264" y="2581"/>
                      </a:lnTo>
                      <a:lnTo>
                        <a:pt x="4232" y="2574"/>
                      </a:lnTo>
                      <a:lnTo>
                        <a:pt x="4225" y="2574"/>
                      </a:lnTo>
                      <a:lnTo>
                        <a:pt x="4200" y="2572"/>
                      </a:lnTo>
                      <a:lnTo>
                        <a:pt x="4173" y="2579"/>
                      </a:lnTo>
                      <a:lnTo>
                        <a:pt x="4164" y="2577"/>
                      </a:lnTo>
                      <a:lnTo>
                        <a:pt x="4151" y="2577"/>
                      </a:lnTo>
                      <a:lnTo>
                        <a:pt x="4134" y="2579"/>
                      </a:lnTo>
                      <a:lnTo>
                        <a:pt x="4121" y="2577"/>
                      </a:lnTo>
                      <a:lnTo>
                        <a:pt x="4113" y="2581"/>
                      </a:lnTo>
                      <a:lnTo>
                        <a:pt x="4100" y="2581"/>
                      </a:lnTo>
                      <a:lnTo>
                        <a:pt x="4095" y="2583"/>
                      </a:lnTo>
                      <a:lnTo>
                        <a:pt x="4094" y="2590"/>
                      </a:lnTo>
                      <a:lnTo>
                        <a:pt x="4084" y="2589"/>
                      </a:lnTo>
                      <a:lnTo>
                        <a:pt x="4080" y="2593"/>
                      </a:lnTo>
                      <a:lnTo>
                        <a:pt x="4074" y="2597"/>
                      </a:lnTo>
                      <a:lnTo>
                        <a:pt x="4068" y="2604"/>
                      </a:lnTo>
                      <a:lnTo>
                        <a:pt x="4058" y="2617"/>
                      </a:lnTo>
                      <a:lnTo>
                        <a:pt x="4053" y="2635"/>
                      </a:lnTo>
                      <a:lnTo>
                        <a:pt x="4044" y="2654"/>
                      </a:lnTo>
                      <a:lnTo>
                        <a:pt x="4042" y="2657"/>
                      </a:lnTo>
                      <a:lnTo>
                        <a:pt x="4004" y="2659"/>
                      </a:lnTo>
                      <a:lnTo>
                        <a:pt x="3993" y="2670"/>
                      </a:lnTo>
                      <a:lnTo>
                        <a:pt x="3987" y="2670"/>
                      </a:lnTo>
                      <a:lnTo>
                        <a:pt x="3987" y="2675"/>
                      </a:lnTo>
                      <a:lnTo>
                        <a:pt x="3968" y="2694"/>
                      </a:lnTo>
                      <a:lnTo>
                        <a:pt x="3958" y="2699"/>
                      </a:lnTo>
                      <a:lnTo>
                        <a:pt x="3930" y="2743"/>
                      </a:lnTo>
                      <a:lnTo>
                        <a:pt x="3919" y="2751"/>
                      </a:lnTo>
                      <a:lnTo>
                        <a:pt x="3908" y="2753"/>
                      </a:lnTo>
                      <a:lnTo>
                        <a:pt x="3909" y="2769"/>
                      </a:lnTo>
                      <a:lnTo>
                        <a:pt x="3887" y="2810"/>
                      </a:lnTo>
                      <a:lnTo>
                        <a:pt x="3882" y="2810"/>
                      </a:lnTo>
                      <a:lnTo>
                        <a:pt x="3860" y="2832"/>
                      </a:lnTo>
                      <a:lnTo>
                        <a:pt x="3834" y="2858"/>
                      </a:lnTo>
                      <a:lnTo>
                        <a:pt x="3834" y="2861"/>
                      </a:lnTo>
                      <a:lnTo>
                        <a:pt x="3848" y="2858"/>
                      </a:lnTo>
                      <a:lnTo>
                        <a:pt x="3859" y="2851"/>
                      </a:lnTo>
                      <a:lnTo>
                        <a:pt x="3859" y="2847"/>
                      </a:lnTo>
                      <a:lnTo>
                        <a:pt x="3864" y="2845"/>
                      </a:lnTo>
                      <a:lnTo>
                        <a:pt x="3879" y="2827"/>
                      </a:lnTo>
                      <a:lnTo>
                        <a:pt x="3888" y="2814"/>
                      </a:lnTo>
                      <a:lnTo>
                        <a:pt x="3898" y="2805"/>
                      </a:lnTo>
                      <a:lnTo>
                        <a:pt x="3908" y="2794"/>
                      </a:lnTo>
                      <a:lnTo>
                        <a:pt x="3920" y="2770"/>
                      </a:lnTo>
                      <a:lnTo>
                        <a:pt x="3930" y="2761"/>
                      </a:lnTo>
                      <a:lnTo>
                        <a:pt x="3952" y="2739"/>
                      </a:lnTo>
                      <a:lnTo>
                        <a:pt x="3958" y="2735"/>
                      </a:lnTo>
                      <a:lnTo>
                        <a:pt x="3968" y="2733"/>
                      </a:lnTo>
                      <a:lnTo>
                        <a:pt x="3974" y="2726"/>
                      </a:lnTo>
                      <a:lnTo>
                        <a:pt x="3985" y="2718"/>
                      </a:lnTo>
                      <a:lnTo>
                        <a:pt x="3998" y="2713"/>
                      </a:lnTo>
                      <a:lnTo>
                        <a:pt x="4030" y="2694"/>
                      </a:lnTo>
                      <a:lnTo>
                        <a:pt x="4084" y="2670"/>
                      </a:lnTo>
                      <a:lnTo>
                        <a:pt x="4114" y="2663"/>
                      </a:lnTo>
                      <a:lnTo>
                        <a:pt x="4128" y="2664"/>
                      </a:lnTo>
                      <a:lnTo>
                        <a:pt x="4139" y="2662"/>
                      </a:lnTo>
                      <a:lnTo>
                        <a:pt x="4167" y="2664"/>
                      </a:lnTo>
                      <a:lnTo>
                        <a:pt x="4194" y="2676"/>
                      </a:lnTo>
                      <a:lnTo>
                        <a:pt x="4207" y="2685"/>
                      </a:lnTo>
                      <a:lnTo>
                        <a:pt x="4214" y="2701"/>
                      </a:lnTo>
                      <a:lnTo>
                        <a:pt x="4207" y="2697"/>
                      </a:lnTo>
                      <a:lnTo>
                        <a:pt x="4205" y="2700"/>
                      </a:lnTo>
                      <a:lnTo>
                        <a:pt x="4211" y="2707"/>
                      </a:lnTo>
                      <a:lnTo>
                        <a:pt x="4211" y="2723"/>
                      </a:lnTo>
                      <a:lnTo>
                        <a:pt x="4200" y="2733"/>
                      </a:lnTo>
                      <a:lnTo>
                        <a:pt x="4176" y="2753"/>
                      </a:lnTo>
                      <a:lnTo>
                        <a:pt x="4160" y="2761"/>
                      </a:lnTo>
                      <a:lnTo>
                        <a:pt x="4141" y="2760"/>
                      </a:lnTo>
                      <a:lnTo>
                        <a:pt x="4126" y="2753"/>
                      </a:lnTo>
                      <a:lnTo>
                        <a:pt x="4105" y="2756"/>
                      </a:lnTo>
                      <a:lnTo>
                        <a:pt x="4089" y="2762"/>
                      </a:lnTo>
                      <a:lnTo>
                        <a:pt x="4085" y="2765"/>
                      </a:lnTo>
                      <a:lnTo>
                        <a:pt x="4100" y="2765"/>
                      </a:lnTo>
                      <a:lnTo>
                        <a:pt x="4127" y="2773"/>
                      </a:lnTo>
                      <a:lnTo>
                        <a:pt x="4132" y="2787"/>
                      </a:lnTo>
                      <a:lnTo>
                        <a:pt x="4137" y="2791"/>
                      </a:lnTo>
                      <a:lnTo>
                        <a:pt x="4166" y="2776"/>
                      </a:lnTo>
                      <a:lnTo>
                        <a:pt x="4170" y="2777"/>
                      </a:lnTo>
                      <a:lnTo>
                        <a:pt x="4168" y="2782"/>
                      </a:lnTo>
                      <a:lnTo>
                        <a:pt x="4177" y="2783"/>
                      </a:lnTo>
                      <a:lnTo>
                        <a:pt x="4183" y="2788"/>
                      </a:lnTo>
                      <a:lnTo>
                        <a:pt x="4182" y="2798"/>
                      </a:lnTo>
                      <a:lnTo>
                        <a:pt x="4173" y="2823"/>
                      </a:lnTo>
                      <a:lnTo>
                        <a:pt x="4157" y="2839"/>
                      </a:lnTo>
                      <a:lnTo>
                        <a:pt x="4157" y="2841"/>
                      </a:lnTo>
                      <a:lnTo>
                        <a:pt x="4165" y="2840"/>
                      </a:lnTo>
                      <a:lnTo>
                        <a:pt x="4180" y="2842"/>
                      </a:lnTo>
                      <a:lnTo>
                        <a:pt x="4178" y="2862"/>
                      </a:lnTo>
                      <a:lnTo>
                        <a:pt x="4180" y="2870"/>
                      </a:lnTo>
                      <a:lnTo>
                        <a:pt x="4184" y="2879"/>
                      </a:lnTo>
                      <a:lnTo>
                        <a:pt x="4188" y="2889"/>
                      </a:lnTo>
                      <a:lnTo>
                        <a:pt x="4193" y="2896"/>
                      </a:lnTo>
                      <a:lnTo>
                        <a:pt x="4199" y="2902"/>
                      </a:lnTo>
                      <a:lnTo>
                        <a:pt x="4198" y="2906"/>
                      </a:lnTo>
                      <a:lnTo>
                        <a:pt x="4215" y="2907"/>
                      </a:lnTo>
                      <a:lnTo>
                        <a:pt x="4236" y="2917"/>
                      </a:lnTo>
                      <a:lnTo>
                        <a:pt x="4240" y="2921"/>
                      </a:lnTo>
                      <a:lnTo>
                        <a:pt x="4231" y="2926"/>
                      </a:lnTo>
                      <a:lnTo>
                        <a:pt x="4230" y="2932"/>
                      </a:lnTo>
                      <a:lnTo>
                        <a:pt x="4239" y="2936"/>
                      </a:lnTo>
                      <a:lnTo>
                        <a:pt x="4250" y="2937"/>
                      </a:lnTo>
                      <a:lnTo>
                        <a:pt x="4266" y="2943"/>
                      </a:lnTo>
                      <a:lnTo>
                        <a:pt x="4294" y="2947"/>
                      </a:lnTo>
                      <a:lnTo>
                        <a:pt x="4297" y="2953"/>
                      </a:lnTo>
                      <a:lnTo>
                        <a:pt x="4320" y="2950"/>
                      </a:lnTo>
                      <a:lnTo>
                        <a:pt x="4339" y="2937"/>
                      </a:lnTo>
                      <a:lnTo>
                        <a:pt x="4344" y="2947"/>
                      </a:lnTo>
                      <a:lnTo>
                        <a:pt x="4342" y="2955"/>
                      </a:lnTo>
                      <a:lnTo>
                        <a:pt x="4348" y="2954"/>
                      </a:lnTo>
                      <a:lnTo>
                        <a:pt x="4358" y="2955"/>
                      </a:lnTo>
                      <a:lnTo>
                        <a:pt x="4368" y="2954"/>
                      </a:lnTo>
                      <a:lnTo>
                        <a:pt x="4375" y="2963"/>
                      </a:lnTo>
                      <a:lnTo>
                        <a:pt x="4379" y="2968"/>
                      </a:lnTo>
                      <a:lnTo>
                        <a:pt x="4372" y="2971"/>
                      </a:lnTo>
                      <a:lnTo>
                        <a:pt x="4371" y="2977"/>
                      </a:lnTo>
                      <a:lnTo>
                        <a:pt x="4387" y="2979"/>
                      </a:lnTo>
                      <a:lnTo>
                        <a:pt x="4391" y="2981"/>
                      </a:lnTo>
                      <a:lnTo>
                        <a:pt x="4385" y="2986"/>
                      </a:lnTo>
                      <a:lnTo>
                        <a:pt x="4375" y="2985"/>
                      </a:lnTo>
                      <a:lnTo>
                        <a:pt x="4366" y="2991"/>
                      </a:lnTo>
                      <a:lnTo>
                        <a:pt x="4359" y="2988"/>
                      </a:lnTo>
                      <a:lnTo>
                        <a:pt x="4345" y="2997"/>
                      </a:lnTo>
                      <a:lnTo>
                        <a:pt x="4325" y="3006"/>
                      </a:lnTo>
                      <a:lnTo>
                        <a:pt x="4316" y="3012"/>
                      </a:lnTo>
                      <a:lnTo>
                        <a:pt x="4311" y="3013"/>
                      </a:lnTo>
                      <a:lnTo>
                        <a:pt x="4309" y="3018"/>
                      </a:lnTo>
                      <a:lnTo>
                        <a:pt x="4300" y="3017"/>
                      </a:lnTo>
                      <a:lnTo>
                        <a:pt x="4289" y="3025"/>
                      </a:lnTo>
                      <a:lnTo>
                        <a:pt x="4279" y="3026"/>
                      </a:lnTo>
                      <a:lnTo>
                        <a:pt x="4277" y="3024"/>
                      </a:lnTo>
                      <a:lnTo>
                        <a:pt x="4269" y="3028"/>
                      </a:lnTo>
                      <a:lnTo>
                        <a:pt x="4262" y="3033"/>
                      </a:lnTo>
                      <a:lnTo>
                        <a:pt x="4250" y="3028"/>
                      </a:lnTo>
                      <a:lnTo>
                        <a:pt x="4252" y="3041"/>
                      </a:lnTo>
                      <a:lnTo>
                        <a:pt x="4251" y="3046"/>
                      </a:lnTo>
                      <a:lnTo>
                        <a:pt x="4239" y="3046"/>
                      </a:lnTo>
                      <a:lnTo>
                        <a:pt x="4232" y="3038"/>
                      </a:lnTo>
                      <a:lnTo>
                        <a:pt x="4232" y="3033"/>
                      </a:lnTo>
                      <a:lnTo>
                        <a:pt x="4224" y="3046"/>
                      </a:lnTo>
                      <a:lnTo>
                        <a:pt x="4220" y="3038"/>
                      </a:lnTo>
                      <a:lnTo>
                        <a:pt x="4215" y="3047"/>
                      </a:lnTo>
                      <a:lnTo>
                        <a:pt x="4213" y="3061"/>
                      </a:lnTo>
                      <a:lnTo>
                        <a:pt x="4203" y="3068"/>
                      </a:lnTo>
                      <a:lnTo>
                        <a:pt x="4189" y="3085"/>
                      </a:lnTo>
                      <a:lnTo>
                        <a:pt x="4187" y="3090"/>
                      </a:lnTo>
                      <a:lnTo>
                        <a:pt x="4176" y="3095"/>
                      </a:lnTo>
                      <a:lnTo>
                        <a:pt x="4170" y="3108"/>
                      </a:lnTo>
                      <a:lnTo>
                        <a:pt x="4162" y="3104"/>
                      </a:lnTo>
                      <a:lnTo>
                        <a:pt x="4156" y="3106"/>
                      </a:lnTo>
                      <a:lnTo>
                        <a:pt x="4155" y="3117"/>
                      </a:lnTo>
                      <a:lnTo>
                        <a:pt x="4149" y="3121"/>
                      </a:lnTo>
                      <a:lnTo>
                        <a:pt x="4145" y="3121"/>
                      </a:lnTo>
                      <a:lnTo>
                        <a:pt x="4134" y="3119"/>
                      </a:lnTo>
                      <a:lnTo>
                        <a:pt x="4129" y="3105"/>
                      </a:lnTo>
                      <a:lnTo>
                        <a:pt x="4124" y="3098"/>
                      </a:lnTo>
                      <a:lnTo>
                        <a:pt x="4116" y="3098"/>
                      </a:lnTo>
                      <a:lnTo>
                        <a:pt x="4111" y="3083"/>
                      </a:lnTo>
                      <a:lnTo>
                        <a:pt x="4110" y="3068"/>
                      </a:lnTo>
                      <a:lnTo>
                        <a:pt x="4112" y="3056"/>
                      </a:lnTo>
                      <a:lnTo>
                        <a:pt x="4124" y="3038"/>
                      </a:lnTo>
                      <a:lnTo>
                        <a:pt x="4119" y="3044"/>
                      </a:lnTo>
                      <a:lnTo>
                        <a:pt x="4108" y="3050"/>
                      </a:lnTo>
                      <a:lnTo>
                        <a:pt x="4111" y="3042"/>
                      </a:lnTo>
                      <a:lnTo>
                        <a:pt x="4127" y="3030"/>
                      </a:lnTo>
                      <a:lnTo>
                        <a:pt x="4133" y="3031"/>
                      </a:lnTo>
                      <a:lnTo>
                        <a:pt x="4143" y="3026"/>
                      </a:lnTo>
                      <a:lnTo>
                        <a:pt x="4143" y="3020"/>
                      </a:lnTo>
                      <a:lnTo>
                        <a:pt x="4166" y="3004"/>
                      </a:lnTo>
                      <a:lnTo>
                        <a:pt x="4189" y="2990"/>
                      </a:lnTo>
                      <a:lnTo>
                        <a:pt x="4203" y="2982"/>
                      </a:lnTo>
                      <a:lnTo>
                        <a:pt x="4207" y="2987"/>
                      </a:lnTo>
                      <a:lnTo>
                        <a:pt x="4209" y="2995"/>
                      </a:lnTo>
                      <a:lnTo>
                        <a:pt x="4218" y="2999"/>
                      </a:lnTo>
                      <a:lnTo>
                        <a:pt x="4227" y="2988"/>
                      </a:lnTo>
                      <a:lnTo>
                        <a:pt x="4237" y="2983"/>
                      </a:lnTo>
                      <a:lnTo>
                        <a:pt x="4261" y="2980"/>
                      </a:lnTo>
                      <a:lnTo>
                        <a:pt x="4262" y="2975"/>
                      </a:lnTo>
                      <a:lnTo>
                        <a:pt x="4247" y="2974"/>
                      </a:lnTo>
                      <a:lnTo>
                        <a:pt x="4232" y="2977"/>
                      </a:lnTo>
                      <a:lnTo>
                        <a:pt x="4207" y="2972"/>
                      </a:lnTo>
                      <a:lnTo>
                        <a:pt x="4194" y="2979"/>
                      </a:lnTo>
                      <a:lnTo>
                        <a:pt x="4183" y="2980"/>
                      </a:lnTo>
                      <a:lnTo>
                        <a:pt x="4182" y="2968"/>
                      </a:lnTo>
                      <a:lnTo>
                        <a:pt x="4196" y="2958"/>
                      </a:lnTo>
                      <a:lnTo>
                        <a:pt x="4207" y="2943"/>
                      </a:lnTo>
                      <a:lnTo>
                        <a:pt x="4199" y="2943"/>
                      </a:lnTo>
                      <a:lnTo>
                        <a:pt x="4197" y="2936"/>
                      </a:lnTo>
                      <a:lnTo>
                        <a:pt x="4187" y="2953"/>
                      </a:lnTo>
                      <a:lnTo>
                        <a:pt x="4176" y="2955"/>
                      </a:lnTo>
                      <a:lnTo>
                        <a:pt x="4144" y="2980"/>
                      </a:lnTo>
                      <a:lnTo>
                        <a:pt x="4134" y="2985"/>
                      </a:lnTo>
                      <a:lnTo>
                        <a:pt x="4124" y="2986"/>
                      </a:lnTo>
                      <a:lnTo>
                        <a:pt x="4116" y="2985"/>
                      </a:lnTo>
                      <a:lnTo>
                        <a:pt x="4110" y="2991"/>
                      </a:lnTo>
                      <a:lnTo>
                        <a:pt x="4101" y="2996"/>
                      </a:lnTo>
                      <a:lnTo>
                        <a:pt x="4079" y="2999"/>
                      </a:lnTo>
                      <a:lnTo>
                        <a:pt x="4074" y="2998"/>
                      </a:lnTo>
                      <a:lnTo>
                        <a:pt x="4068" y="2995"/>
                      </a:lnTo>
                      <a:lnTo>
                        <a:pt x="4058" y="2992"/>
                      </a:lnTo>
                      <a:lnTo>
                        <a:pt x="4057" y="2996"/>
                      </a:lnTo>
                      <a:lnTo>
                        <a:pt x="4052" y="2996"/>
                      </a:lnTo>
                      <a:lnTo>
                        <a:pt x="4043" y="2995"/>
                      </a:lnTo>
                      <a:lnTo>
                        <a:pt x="4035" y="2988"/>
                      </a:lnTo>
                      <a:lnTo>
                        <a:pt x="4032" y="2983"/>
                      </a:lnTo>
                      <a:lnTo>
                        <a:pt x="4031" y="2979"/>
                      </a:lnTo>
                      <a:lnTo>
                        <a:pt x="4031" y="2963"/>
                      </a:lnTo>
                      <a:lnTo>
                        <a:pt x="4016" y="2955"/>
                      </a:lnTo>
                      <a:lnTo>
                        <a:pt x="4016" y="2899"/>
                      </a:lnTo>
                      <a:lnTo>
                        <a:pt x="4016" y="2848"/>
                      </a:lnTo>
                      <a:lnTo>
                        <a:pt x="3990" y="2823"/>
                      </a:lnTo>
                      <a:lnTo>
                        <a:pt x="3983" y="2823"/>
                      </a:lnTo>
                      <a:lnTo>
                        <a:pt x="3976" y="2834"/>
                      </a:lnTo>
                      <a:lnTo>
                        <a:pt x="3958" y="2837"/>
                      </a:lnTo>
                      <a:lnTo>
                        <a:pt x="3946" y="2832"/>
                      </a:lnTo>
                      <a:lnTo>
                        <a:pt x="3944" y="2829"/>
                      </a:lnTo>
                      <a:lnTo>
                        <a:pt x="3941" y="2823"/>
                      </a:lnTo>
                      <a:lnTo>
                        <a:pt x="3934" y="2816"/>
                      </a:lnTo>
                      <a:lnTo>
                        <a:pt x="3928" y="2815"/>
                      </a:lnTo>
                      <a:lnTo>
                        <a:pt x="3922" y="2819"/>
                      </a:lnTo>
                      <a:lnTo>
                        <a:pt x="3895" y="2864"/>
                      </a:lnTo>
                      <a:lnTo>
                        <a:pt x="3891" y="2888"/>
                      </a:lnTo>
                      <a:lnTo>
                        <a:pt x="3885" y="2900"/>
                      </a:lnTo>
                      <a:lnTo>
                        <a:pt x="3884" y="2906"/>
                      </a:lnTo>
                      <a:lnTo>
                        <a:pt x="3879" y="2915"/>
                      </a:lnTo>
                      <a:lnTo>
                        <a:pt x="3876" y="2922"/>
                      </a:lnTo>
                      <a:lnTo>
                        <a:pt x="3872" y="2958"/>
                      </a:lnTo>
                      <a:lnTo>
                        <a:pt x="3871" y="2960"/>
                      </a:lnTo>
                      <a:lnTo>
                        <a:pt x="3864" y="2965"/>
                      </a:lnTo>
                      <a:lnTo>
                        <a:pt x="3861" y="2970"/>
                      </a:lnTo>
                      <a:lnTo>
                        <a:pt x="3860" y="2975"/>
                      </a:lnTo>
                      <a:lnTo>
                        <a:pt x="3861" y="2981"/>
                      </a:lnTo>
                      <a:lnTo>
                        <a:pt x="3861" y="2983"/>
                      </a:lnTo>
                      <a:lnTo>
                        <a:pt x="3854" y="2980"/>
                      </a:lnTo>
                      <a:lnTo>
                        <a:pt x="3853" y="2981"/>
                      </a:lnTo>
                      <a:lnTo>
                        <a:pt x="3853" y="2987"/>
                      </a:lnTo>
                      <a:lnTo>
                        <a:pt x="3842" y="2983"/>
                      </a:lnTo>
                      <a:lnTo>
                        <a:pt x="3833" y="2986"/>
                      </a:lnTo>
                      <a:lnTo>
                        <a:pt x="3831" y="2988"/>
                      </a:lnTo>
                      <a:lnTo>
                        <a:pt x="3818" y="2990"/>
                      </a:lnTo>
                      <a:lnTo>
                        <a:pt x="3815" y="2993"/>
                      </a:lnTo>
                      <a:lnTo>
                        <a:pt x="3809" y="3009"/>
                      </a:lnTo>
                      <a:lnTo>
                        <a:pt x="3807" y="3009"/>
                      </a:lnTo>
                      <a:lnTo>
                        <a:pt x="3709" y="3009"/>
                      </a:lnTo>
                      <a:lnTo>
                        <a:pt x="3634" y="3009"/>
                      </a:lnTo>
                      <a:lnTo>
                        <a:pt x="3619" y="3009"/>
                      </a:lnTo>
                      <a:lnTo>
                        <a:pt x="3603" y="3024"/>
                      </a:lnTo>
                      <a:lnTo>
                        <a:pt x="3584" y="3035"/>
                      </a:lnTo>
                      <a:lnTo>
                        <a:pt x="3581" y="3040"/>
                      </a:lnTo>
                      <a:lnTo>
                        <a:pt x="3580" y="3041"/>
                      </a:lnTo>
                      <a:lnTo>
                        <a:pt x="3567" y="3056"/>
                      </a:lnTo>
                      <a:lnTo>
                        <a:pt x="3554" y="3058"/>
                      </a:lnTo>
                      <a:lnTo>
                        <a:pt x="3524" y="3072"/>
                      </a:lnTo>
                      <a:lnTo>
                        <a:pt x="3514" y="3078"/>
                      </a:lnTo>
                      <a:lnTo>
                        <a:pt x="3511" y="3071"/>
                      </a:lnTo>
                      <a:lnTo>
                        <a:pt x="3508" y="3071"/>
                      </a:lnTo>
                      <a:lnTo>
                        <a:pt x="3499" y="3072"/>
                      </a:lnTo>
                      <a:lnTo>
                        <a:pt x="3498" y="3076"/>
                      </a:lnTo>
                      <a:lnTo>
                        <a:pt x="3503" y="3076"/>
                      </a:lnTo>
                      <a:lnTo>
                        <a:pt x="3509" y="3087"/>
                      </a:lnTo>
                      <a:lnTo>
                        <a:pt x="3510" y="3092"/>
                      </a:lnTo>
                      <a:lnTo>
                        <a:pt x="3501" y="3093"/>
                      </a:lnTo>
                      <a:lnTo>
                        <a:pt x="3497" y="3089"/>
                      </a:lnTo>
                      <a:lnTo>
                        <a:pt x="3485" y="3088"/>
                      </a:lnTo>
                      <a:lnTo>
                        <a:pt x="3479" y="3085"/>
                      </a:lnTo>
                      <a:lnTo>
                        <a:pt x="3466" y="3084"/>
                      </a:lnTo>
                      <a:lnTo>
                        <a:pt x="3449" y="3085"/>
                      </a:lnTo>
                      <a:lnTo>
                        <a:pt x="3392" y="3103"/>
                      </a:lnTo>
                      <a:lnTo>
                        <a:pt x="3377" y="3114"/>
                      </a:lnTo>
                      <a:lnTo>
                        <a:pt x="3371" y="3119"/>
                      </a:lnTo>
                      <a:lnTo>
                        <a:pt x="3369" y="3125"/>
                      </a:lnTo>
                      <a:lnTo>
                        <a:pt x="3358" y="3138"/>
                      </a:lnTo>
                      <a:lnTo>
                        <a:pt x="3380" y="3146"/>
                      </a:lnTo>
                      <a:lnTo>
                        <a:pt x="3388" y="3143"/>
                      </a:lnTo>
                      <a:lnTo>
                        <a:pt x="3398" y="3142"/>
                      </a:lnTo>
                      <a:lnTo>
                        <a:pt x="3401" y="3152"/>
                      </a:lnTo>
                      <a:lnTo>
                        <a:pt x="3406" y="3159"/>
                      </a:lnTo>
                      <a:lnTo>
                        <a:pt x="3408" y="3171"/>
                      </a:lnTo>
                      <a:lnTo>
                        <a:pt x="3386" y="3168"/>
                      </a:lnTo>
                      <a:lnTo>
                        <a:pt x="3379" y="3168"/>
                      </a:lnTo>
                      <a:lnTo>
                        <a:pt x="3368" y="3169"/>
                      </a:lnTo>
                      <a:lnTo>
                        <a:pt x="3363" y="3169"/>
                      </a:lnTo>
                      <a:lnTo>
                        <a:pt x="3344" y="3173"/>
                      </a:lnTo>
                      <a:lnTo>
                        <a:pt x="3332" y="3178"/>
                      </a:lnTo>
                      <a:lnTo>
                        <a:pt x="3317" y="3191"/>
                      </a:lnTo>
                      <a:lnTo>
                        <a:pt x="3305" y="3187"/>
                      </a:lnTo>
                      <a:lnTo>
                        <a:pt x="3285" y="3184"/>
                      </a:lnTo>
                      <a:lnTo>
                        <a:pt x="3266" y="3190"/>
                      </a:lnTo>
                      <a:lnTo>
                        <a:pt x="3261" y="3194"/>
                      </a:lnTo>
                      <a:lnTo>
                        <a:pt x="3256" y="3196"/>
                      </a:lnTo>
                      <a:lnTo>
                        <a:pt x="3248" y="3211"/>
                      </a:lnTo>
                      <a:lnTo>
                        <a:pt x="3246" y="3209"/>
                      </a:lnTo>
                      <a:lnTo>
                        <a:pt x="3234" y="3214"/>
                      </a:lnTo>
                      <a:lnTo>
                        <a:pt x="3228" y="3219"/>
                      </a:lnTo>
                      <a:lnTo>
                        <a:pt x="3218" y="3227"/>
                      </a:lnTo>
                      <a:lnTo>
                        <a:pt x="3213" y="3232"/>
                      </a:lnTo>
                      <a:lnTo>
                        <a:pt x="3212" y="3236"/>
                      </a:lnTo>
                      <a:lnTo>
                        <a:pt x="3197" y="3233"/>
                      </a:lnTo>
                      <a:lnTo>
                        <a:pt x="3191" y="3235"/>
                      </a:lnTo>
                      <a:lnTo>
                        <a:pt x="3175" y="3234"/>
                      </a:lnTo>
                      <a:lnTo>
                        <a:pt x="3175" y="3223"/>
                      </a:lnTo>
                      <a:lnTo>
                        <a:pt x="3180" y="3211"/>
                      </a:lnTo>
                      <a:lnTo>
                        <a:pt x="3186" y="3206"/>
                      </a:lnTo>
                      <a:lnTo>
                        <a:pt x="3187" y="3209"/>
                      </a:lnTo>
                      <a:lnTo>
                        <a:pt x="3198" y="3212"/>
                      </a:lnTo>
                      <a:lnTo>
                        <a:pt x="3207" y="3211"/>
                      </a:lnTo>
                      <a:lnTo>
                        <a:pt x="3210" y="3208"/>
                      </a:lnTo>
                      <a:lnTo>
                        <a:pt x="3212" y="3205"/>
                      </a:lnTo>
                      <a:lnTo>
                        <a:pt x="3213" y="3201"/>
                      </a:lnTo>
                      <a:lnTo>
                        <a:pt x="3212" y="3197"/>
                      </a:lnTo>
                      <a:lnTo>
                        <a:pt x="3207" y="3195"/>
                      </a:lnTo>
                      <a:lnTo>
                        <a:pt x="3205" y="3187"/>
                      </a:lnTo>
                      <a:lnTo>
                        <a:pt x="3205" y="3187"/>
                      </a:lnTo>
                      <a:lnTo>
                        <a:pt x="3213" y="3160"/>
                      </a:lnTo>
                      <a:lnTo>
                        <a:pt x="3213" y="3153"/>
                      </a:lnTo>
                      <a:lnTo>
                        <a:pt x="3223" y="3153"/>
                      </a:lnTo>
                      <a:lnTo>
                        <a:pt x="3228" y="3148"/>
                      </a:lnTo>
                      <a:lnTo>
                        <a:pt x="3230" y="3143"/>
                      </a:lnTo>
                      <a:lnTo>
                        <a:pt x="3239" y="3142"/>
                      </a:lnTo>
                      <a:lnTo>
                        <a:pt x="3247" y="3132"/>
                      </a:lnTo>
                      <a:lnTo>
                        <a:pt x="3251" y="3116"/>
                      </a:lnTo>
                      <a:lnTo>
                        <a:pt x="3250" y="3100"/>
                      </a:lnTo>
                      <a:lnTo>
                        <a:pt x="3248" y="3084"/>
                      </a:lnTo>
                      <a:lnTo>
                        <a:pt x="3248" y="3072"/>
                      </a:lnTo>
                      <a:lnTo>
                        <a:pt x="3266" y="3044"/>
                      </a:lnTo>
                      <a:lnTo>
                        <a:pt x="3269" y="3035"/>
                      </a:lnTo>
                      <a:lnTo>
                        <a:pt x="3271" y="3028"/>
                      </a:lnTo>
                      <a:lnTo>
                        <a:pt x="3271" y="3020"/>
                      </a:lnTo>
                      <a:lnTo>
                        <a:pt x="3267" y="3008"/>
                      </a:lnTo>
                      <a:lnTo>
                        <a:pt x="3261" y="2995"/>
                      </a:lnTo>
                      <a:lnTo>
                        <a:pt x="3257" y="2993"/>
                      </a:lnTo>
                      <a:lnTo>
                        <a:pt x="3255" y="2987"/>
                      </a:lnTo>
                      <a:lnTo>
                        <a:pt x="3257" y="2986"/>
                      </a:lnTo>
                      <a:lnTo>
                        <a:pt x="3273" y="2988"/>
                      </a:lnTo>
                      <a:lnTo>
                        <a:pt x="3275" y="3002"/>
                      </a:lnTo>
                      <a:lnTo>
                        <a:pt x="3282" y="3014"/>
                      </a:lnTo>
                      <a:lnTo>
                        <a:pt x="3284" y="3015"/>
                      </a:lnTo>
                      <a:lnTo>
                        <a:pt x="3286" y="3012"/>
                      </a:lnTo>
                      <a:lnTo>
                        <a:pt x="3290" y="3009"/>
                      </a:lnTo>
                      <a:lnTo>
                        <a:pt x="3288" y="3023"/>
                      </a:lnTo>
                      <a:lnTo>
                        <a:pt x="3293" y="3023"/>
                      </a:lnTo>
                      <a:lnTo>
                        <a:pt x="3294" y="3031"/>
                      </a:lnTo>
                      <a:lnTo>
                        <a:pt x="3294" y="3038"/>
                      </a:lnTo>
                      <a:lnTo>
                        <a:pt x="3302" y="3029"/>
                      </a:lnTo>
                      <a:lnTo>
                        <a:pt x="3305" y="3028"/>
                      </a:lnTo>
                      <a:lnTo>
                        <a:pt x="3310" y="3036"/>
                      </a:lnTo>
                      <a:lnTo>
                        <a:pt x="3315" y="3039"/>
                      </a:lnTo>
                      <a:lnTo>
                        <a:pt x="3327" y="3044"/>
                      </a:lnTo>
                      <a:lnTo>
                        <a:pt x="3342" y="3044"/>
                      </a:lnTo>
                      <a:lnTo>
                        <a:pt x="3345" y="3038"/>
                      </a:lnTo>
                      <a:lnTo>
                        <a:pt x="3345" y="3033"/>
                      </a:lnTo>
                      <a:lnTo>
                        <a:pt x="3341" y="3023"/>
                      </a:lnTo>
                      <a:lnTo>
                        <a:pt x="3342" y="3018"/>
                      </a:lnTo>
                      <a:lnTo>
                        <a:pt x="3344" y="3017"/>
                      </a:lnTo>
                      <a:lnTo>
                        <a:pt x="3350" y="3023"/>
                      </a:lnTo>
                      <a:lnTo>
                        <a:pt x="3359" y="3023"/>
                      </a:lnTo>
                      <a:lnTo>
                        <a:pt x="3363" y="3020"/>
                      </a:lnTo>
                      <a:lnTo>
                        <a:pt x="3363" y="3019"/>
                      </a:lnTo>
                      <a:lnTo>
                        <a:pt x="3361" y="3015"/>
                      </a:lnTo>
                      <a:lnTo>
                        <a:pt x="3360" y="3013"/>
                      </a:lnTo>
                      <a:lnTo>
                        <a:pt x="3350" y="3009"/>
                      </a:lnTo>
                      <a:lnTo>
                        <a:pt x="3343" y="2997"/>
                      </a:lnTo>
                      <a:lnTo>
                        <a:pt x="3345" y="2995"/>
                      </a:lnTo>
                      <a:lnTo>
                        <a:pt x="3343" y="2986"/>
                      </a:lnTo>
                      <a:lnTo>
                        <a:pt x="3343" y="2979"/>
                      </a:lnTo>
                      <a:lnTo>
                        <a:pt x="3337" y="2979"/>
                      </a:lnTo>
                      <a:lnTo>
                        <a:pt x="3331" y="2975"/>
                      </a:lnTo>
                      <a:lnTo>
                        <a:pt x="3326" y="2968"/>
                      </a:lnTo>
                      <a:lnTo>
                        <a:pt x="3316" y="2960"/>
                      </a:lnTo>
                      <a:lnTo>
                        <a:pt x="3311" y="2942"/>
                      </a:lnTo>
                      <a:lnTo>
                        <a:pt x="3301" y="2936"/>
                      </a:lnTo>
                      <a:lnTo>
                        <a:pt x="3291" y="2933"/>
                      </a:lnTo>
                      <a:lnTo>
                        <a:pt x="3272" y="2931"/>
                      </a:lnTo>
                      <a:lnTo>
                        <a:pt x="3259" y="2933"/>
                      </a:lnTo>
                      <a:lnTo>
                        <a:pt x="3258" y="2928"/>
                      </a:lnTo>
                      <a:lnTo>
                        <a:pt x="3258" y="2923"/>
                      </a:lnTo>
                      <a:lnTo>
                        <a:pt x="3246" y="2925"/>
                      </a:lnTo>
                      <a:lnTo>
                        <a:pt x="3231" y="2923"/>
                      </a:lnTo>
                      <a:lnTo>
                        <a:pt x="3214" y="2920"/>
                      </a:lnTo>
                      <a:lnTo>
                        <a:pt x="3209" y="2917"/>
                      </a:lnTo>
                      <a:lnTo>
                        <a:pt x="3205" y="2918"/>
                      </a:lnTo>
                      <a:lnTo>
                        <a:pt x="3198" y="2917"/>
                      </a:lnTo>
                      <a:lnTo>
                        <a:pt x="3193" y="2912"/>
                      </a:lnTo>
                      <a:lnTo>
                        <a:pt x="3181" y="2915"/>
                      </a:lnTo>
                      <a:lnTo>
                        <a:pt x="3177" y="2917"/>
                      </a:lnTo>
                      <a:lnTo>
                        <a:pt x="3171" y="2916"/>
                      </a:lnTo>
                      <a:lnTo>
                        <a:pt x="3138" y="2904"/>
                      </a:lnTo>
                      <a:lnTo>
                        <a:pt x="3126" y="2905"/>
                      </a:lnTo>
                      <a:lnTo>
                        <a:pt x="3119" y="2906"/>
                      </a:lnTo>
                      <a:lnTo>
                        <a:pt x="3119" y="2899"/>
                      </a:lnTo>
                      <a:lnTo>
                        <a:pt x="3111" y="2884"/>
                      </a:lnTo>
                      <a:lnTo>
                        <a:pt x="3108" y="2882"/>
                      </a:lnTo>
                      <a:lnTo>
                        <a:pt x="3107" y="2883"/>
                      </a:lnTo>
                      <a:lnTo>
                        <a:pt x="3106" y="2886"/>
                      </a:lnTo>
                      <a:lnTo>
                        <a:pt x="3106" y="2891"/>
                      </a:lnTo>
                      <a:lnTo>
                        <a:pt x="3099" y="2891"/>
                      </a:lnTo>
                      <a:lnTo>
                        <a:pt x="3101" y="2890"/>
                      </a:lnTo>
                      <a:lnTo>
                        <a:pt x="3101" y="2889"/>
                      </a:lnTo>
                      <a:lnTo>
                        <a:pt x="3099" y="2888"/>
                      </a:lnTo>
                      <a:lnTo>
                        <a:pt x="3096" y="2880"/>
                      </a:lnTo>
                      <a:lnTo>
                        <a:pt x="3100" y="2873"/>
                      </a:lnTo>
                      <a:lnTo>
                        <a:pt x="3097" y="2873"/>
                      </a:lnTo>
                      <a:lnTo>
                        <a:pt x="3096" y="2868"/>
                      </a:lnTo>
                      <a:lnTo>
                        <a:pt x="3102" y="2861"/>
                      </a:lnTo>
                      <a:lnTo>
                        <a:pt x="3089" y="2853"/>
                      </a:lnTo>
                      <a:lnTo>
                        <a:pt x="3085" y="2840"/>
                      </a:lnTo>
                      <a:lnTo>
                        <a:pt x="3090" y="2824"/>
                      </a:lnTo>
                      <a:lnTo>
                        <a:pt x="3075" y="2805"/>
                      </a:lnTo>
                      <a:lnTo>
                        <a:pt x="3072" y="2798"/>
                      </a:lnTo>
                      <a:lnTo>
                        <a:pt x="3074" y="2781"/>
                      </a:lnTo>
                      <a:lnTo>
                        <a:pt x="3076" y="2770"/>
                      </a:lnTo>
                      <a:lnTo>
                        <a:pt x="3053" y="2773"/>
                      </a:lnTo>
                      <a:lnTo>
                        <a:pt x="3031" y="2775"/>
                      </a:lnTo>
                      <a:lnTo>
                        <a:pt x="3020" y="2766"/>
                      </a:lnTo>
                      <a:lnTo>
                        <a:pt x="3005" y="2733"/>
                      </a:lnTo>
                      <a:lnTo>
                        <a:pt x="2999" y="2717"/>
                      </a:lnTo>
                      <a:lnTo>
                        <a:pt x="2994" y="2710"/>
                      </a:lnTo>
                      <a:lnTo>
                        <a:pt x="2986" y="2710"/>
                      </a:lnTo>
                      <a:lnTo>
                        <a:pt x="2972" y="2705"/>
                      </a:lnTo>
                      <a:lnTo>
                        <a:pt x="2957" y="2705"/>
                      </a:lnTo>
                      <a:lnTo>
                        <a:pt x="2957" y="2744"/>
                      </a:lnTo>
                      <a:lnTo>
                        <a:pt x="2938" y="2699"/>
                      </a:lnTo>
                      <a:lnTo>
                        <a:pt x="2903" y="2686"/>
                      </a:lnTo>
                      <a:lnTo>
                        <a:pt x="2898" y="2690"/>
                      </a:lnTo>
                      <a:lnTo>
                        <a:pt x="2897" y="2692"/>
                      </a:lnTo>
                      <a:lnTo>
                        <a:pt x="2898" y="2712"/>
                      </a:lnTo>
                      <a:lnTo>
                        <a:pt x="2897" y="2716"/>
                      </a:lnTo>
                      <a:lnTo>
                        <a:pt x="2888" y="2722"/>
                      </a:lnTo>
                      <a:lnTo>
                        <a:pt x="2884" y="2730"/>
                      </a:lnTo>
                      <a:lnTo>
                        <a:pt x="2880" y="2733"/>
                      </a:lnTo>
                      <a:lnTo>
                        <a:pt x="2877" y="2726"/>
                      </a:lnTo>
                      <a:lnTo>
                        <a:pt x="2882" y="2716"/>
                      </a:lnTo>
                      <a:lnTo>
                        <a:pt x="2885" y="2707"/>
                      </a:lnTo>
                      <a:lnTo>
                        <a:pt x="2884" y="2702"/>
                      </a:lnTo>
                      <a:lnTo>
                        <a:pt x="2879" y="2711"/>
                      </a:lnTo>
                      <a:lnTo>
                        <a:pt x="2869" y="2734"/>
                      </a:lnTo>
                      <a:lnTo>
                        <a:pt x="2866" y="2738"/>
                      </a:lnTo>
                      <a:lnTo>
                        <a:pt x="2860" y="2740"/>
                      </a:lnTo>
                      <a:lnTo>
                        <a:pt x="2858" y="2732"/>
                      </a:lnTo>
                      <a:lnTo>
                        <a:pt x="2859" y="2721"/>
                      </a:lnTo>
                      <a:lnTo>
                        <a:pt x="2845" y="2738"/>
                      </a:lnTo>
                      <a:lnTo>
                        <a:pt x="2839" y="2753"/>
                      </a:lnTo>
                      <a:lnTo>
                        <a:pt x="2834" y="2756"/>
                      </a:lnTo>
                      <a:lnTo>
                        <a:pt x="2833" y="2761"/>
                      </a:lnTo>
                      <a:lnTo>
                        <a:pt x="2812" y="2771"/>
                      </a:lnTo>
                      <a:lnTo>
                        <a:pt x="2807" y="2771"/>
                      </a:lnTo>
                      <a:lnTo>
                        <a:pt x="2793" y="2764"/>
                      </a:lnTo>
                      <a:lnTo>
                        <a:pt x="2767" y="2764"/>
                      </a:lnTo>
                      <a:lnTo>
                        <a:pt x="2750" y="2756"/>
                      </a:lnTo>
                      <a:lnTo>
                        <a:pt x="2741" y="2757"/>
                      </a:lnTo>
                      <a:lnTo>
                        <a:pt x="2728" y="2764"/>
                      </a:lnTo>
                      <a:lnTo>
                        <a:pt x="2721" y="2765"/>
                      </a:lnTo>
                      <a:lnTo>
                        <a:pt x="2709" y="2759"/>
                      </a:lnTo>
                      <a:lnTo>
                        <a:pt x="2702" y="2749"/>
                      </a:lnTo>
                      <a:lnTo>
                        <a:pt x="2689" y="2745"/>
                      </a:lnTo>
                      <a:lnTo>
                        <a:pt x="2682" y="2739"/>
                      </a:lnTo>
                      <a:lnTo>
                        <a:pt x="2673" y="2737"/>
                      </a:lnTo>
                      <a:lnTo>
                        <a:pt x="2669" y="2734"/>
                      </a:lnTo>
                      <a:lnTo>
                        <a:pt x="2662" y="2727"/>
                      </a:lnTo>
                      <a:lnTo>
                        <a:pt x="2654" y="2721"/>
                      </a:lnTo>
                      <a:lnTo>
                        <a:pt x="2644" y="2717"/>
                      </a:lnTo>
                      <a:lnTo>
                        <a:pt x="2618" y="2716"/>
                      </a:lnTo>
                      <a:lnTo>
                        <a:pt x="2610" y="2721"/>
                      </a:lnTo>
                      <a:lnTo>
                        <a:pt x="2599" y="2721"/>
                      </a:lnTo>
                      <a:lnTo>
                        <a:pt x="2592" y="2719"/>
                      </a:lnTo>
                      <a:lnTo>
                        <a:pt x="2592" y="2717"/>
                      </a:lnTo>
                      <a:lnTo>
                        <a:pt x="2590" y="2716"/>
                      </a:lnTo>
                      <a:lnTo>
                        <a:pt x="2576" y="2712"/>
                      </a:lnTo>
                      <a:lnTo>
                        <a:pt x="2572" y="2708"/>
                      </a:lnTo>
                      <a:lnTo>
                        <a:pt x="2562" y="2711"/>
                      </a:lnTo>
                      <a:lnTo>
                        <a:pt x="2558" y="2711"/>
                      </a:lnTo>
                      <a:lnTo>
                        <a:pt x="2557" y="2708"/>
                      </a:lnTo>
                      <a:lnTo>
                        <a:pt x="2548" y="2710"/>
                      </a:lnTo>
                      <a:lnTo>
                        <a:pt x="2540" y="2687"/>
                      </a:lnTo>
                      <a:lnTo>
                        <a:pt x="2537" y="2686"/>
                      </a:lnTo>
                      <a:lnTo>
                        <a:pt x="2526" y="2654"/>
                      </a:lnTo>
                      <a:lnTo>
                        <a:pt x="2519" y="2653"/>
                      </a:lnTo>
                      <a:lnTo>
                        <a:pt x="2514" y="2653"/>
                      </a:lnTo>
                      <a:lnTo>
                        <a:pt x="2514" y="2689"/>
                      </a:lnTo>
                      <a:lnTo>
                        <a:pt x="2455" y="2689"/>
                      </a:lnTo>
                      <a:lnTo>
                        <a:pt x="2400" y="2689"/>
                      </a:lnTo>
                      <a:lnTo>
                        <a:pt x="2388" y="2689"/>
                      </a:lnTo>
                      <a:lnTo>
                        <a:pt x="2342" y="2689"/>
                      </a:lnTo>
                      <a:lnTo>
                        <a:pt x="2294" y="2689"/>
                      </a:lnTo>
                      <a:lnTo>
                        <a:pt x="2241" y="2689"/>
                      </a:lnTo>
                      <a:lnTo>
                        <a:pt x="2191" y="2689"/>
                      </a:lnTo>
                      <a:lnTo>
                        <a:pt x="2174" y="2689"/>
                      </a:lnTo>
                      <a:lnTo>
                        <a:pt x="2027" y="2689"/>
                      </a:lnTo>
                      <a:lnTo>
                        <a:pt x="1983" y="2689"/>
                      </a:lnTo>
                      <a:lnTo>
                        <a:pt x="1929" y="2689"/>
                      </a:lnTo>
                      <a:lnTo>
                        <a:pt x="1880" y="2689"/>
                      </a:lnTo>
                      <a:lnTo>
                        <a:pt x="1833" y="2689"/>
                      </a:lnTo>
                      <a:lnTo>
                        <a:pt x="1785" y="2689"/>
                      </a:lnTo>
                      <a:lnTo>
                        <a:pt x="1731" y="2689"/>
                      </a:lnTo>
                      <a:lnTo>
                        <a:pt x="1699" y="2689"/>
                      </a:lnTo>
                      <a:lnTo>
                        <a:pt x="1650" y="2687"/>
                      </a:lnTo>
                      <a:lnTo>
                        <a:pt x="1596" y="2687"/>
                      </a:lnTo>
                      <a:lnTo>
                        <a:pt x="1546" y="2687"/>
                      </a:lnTo>
                      <a:lnTo>
                        <a:pt x="1477" y="2687"/>
                      </a:lnTo>
                      <a:lnTo>
                        <a:pt x="1368" y="2687"/>
                      </a:lnTo>
                      <a:lnTo>
                        <a:pt x="1315" y="2687"/>
                      </a:lnTo>
                      <a:lnTo>
                        <a:pt x="1262" y="2687"/>
                      </a:lnTo>
                      <a:lnTo>
                        <a:pt x="1217" y="2687"/>
                      </a:lnTo>
                      <a:lnTo>
                        <a:pt x="1167" y="2687"/>
                      </a:lnTo>
                      <a:lnTo>
                        <a:pt x="1115" y="2687"/>
                      </a:lnTo>
                      <a:lnTo>
                        <a:pt x="1064" y="2687"/>
                      </a:lnTo>
                      <a:lnTo>
                        <a:pt x="1002" y="2687"/>
                      </a:lnTo>
                      <a:lnTo>
                        <a:pt x="1000" y="2683"/>
                      </a:lnTo>
                      <a:lnTo>
                        <a:pt x="994" y="2679"/>
                      </a:lnTo>
                      <a:lnTo>
                        <a:pt x="989" y="2680"/>
                      </a:lnTo>
                      <a:lnTo>
                        <a:pt x="988" y="2678"/>
                      </a:lnTo>
                      <a:lnTo>
                        <a:pt x="989" y="2674"/>
                      </a:lnTo>
                      <a:lnTo>
                        <a:pt x="999" y="2670"/>
                      </a:lnTo>
                      <a:lnTo>
                        <a:pt x="1011" y="2671"/>
                      </a:lnTo>
                      <a:lnTo>
                        <a:pt x="1010" y="2665"/>
                      </a:lnTo>
                      <a:lnTo>
                        <a:pt x="1008" y="2665"/>
                      </a:lnTo>
                      <a:lnTo>
                        <a:pt x="1006" y="2663"/>
                      </a:lnTo>
                      <a:lnTo>
                        <a:pt x="1004" y="2662"/>
                      </a:lnTo>
                      <a:lnTo>
                        <a:pt x="992" y="2665"/>
                      </a:lnTo>
                      <a:lnTo>
                        <a:pt x="981" y="2664"/>
                      </a:lnTo>
                      <a:lnTo>
                        <a:pt x="979" y="2660"/>
                      </a:lnTo>
                      <a:lnTo>
                        <a:pt x="979" y="2659"/>
                      </a:lnTo>
                      <a:lnTo>
                        <a:pt x="977" y="2656"/>
                      </a:lnTo>
                      <a:lnTo>
                        <a:pt x="977" y="2652"/>
                      </a:lnTo>
                      <a:lnTo>
                        <a:pt x="979" y="2651"/>
                      </a:lnTo>
                      <a:lnTo>
                        <a:pt x="981" y="2626"/>
                      </a:lnTo>
                      <a:lnTo>
                        <a:pt x="976" y="2625"/>
                      </a:lnTo>
                      <a:lnTo>
                        <a:pt x="975" y="2630"/>
                      </a:lnTo>
                      <a:lnTo>
                        <a:pt x="966" y="2638"/>
                      </a:lnTo>
                      <a:lnTo>
                        <a:pt x="960" y="2649"/>
                      </a:lnTo>
                      <a:lnTo>
                        <a:pt x="955" y="2648"/>
                      </a:lnTo>
                      <a:lnTo>
                        <a:pt x="952" y="2641"/>
                      </a:lnTo>
                      <a:lnTo>
                        <a:pt x="952" y="2637"/>
                      </a:lnTo>
                      <a:lnTo>
                        <a:pt x="955" y="2626"/>
                      </a:lnTo>
                      <a:lnTo>
                        <a:pt x="949" y="2626"/>
                      </a:lnTo>
                      <a:lnTo>
                        <a:pt x="949" y="2621"/>
                      </a:lnTo>
                      <a:lnTo>
                        <a:pt x="946" y="2621"/>
                      </a:lnTo>
                      <a:lnTo>
                        <a:pt x="944" y="2616"/>
                      </a:lnTo>
                      <a:lnTo>
                        <a:pt x="944" y="2611"/>
                      </a:lnTo>
                      <a:lnTo>
                        <a:pt x="939" y="2606"/>
                      </a:lnTo>
                      <a:lnTo>
                        <a:pt x="936" y="2598"/>
                      </a:lnTo>
                      <a:lnTo>
                        <a:pt x="935" y="2600"/>
                      </a:lnTo>
                      <a:lnTo>
                        <a:pt x="938" y="2609"/>
                      </a:lnTo>
                      <a:lnTo>
                        <a:pt x="936" y="2614"/>
                      </a:lnTo>
                      <a:lnTo>
                        <a:pt x="930" y="2605"/>
                      </a:lnTo>
                      <a:lnTo>
                        <a:pt x="927" y="2615"/>
                      </a:lnTo>
                      <a:lnTo>
                        <a:pt x="923" y="2617"/>
                      </a:lnTo>
                      <a:lnTo>
                        <a:pt x="911" y="2617"/>
                      </a:lnTo>
                      <a:lnTo>
                        <a:pt x="902" y="2610"/>
                      </a:lnTo>
                      <a:lnTo>
                        <a:pt x="898" y="2605"/>
                      </a:lnTo>
                      <a:lnTo>
                        <a:pt x="892" y="2599"/>
                      </a:lnTo>
                      <a:lnTo>
                        <a:pt x="891" y="2594"/>
                      </a:lnTo>
                      <a:lnTo>
                        <a:pt x="898" y="2588"/>
                      </a:lnTo>
                      <a:lnTo>
                        <a:pt x="900" y="2584"/>
                      </a:lnTo>
                      <a:lnTo>
                        <a:pt x="900" y="2578"/>
                      </a:lnTo>
                      <a:lnTo>
                        <a:pt x="897" y="2573"/>
                      </a:lnTo>
                      <a:lnTo>
                        <a:pt x="900" y="2565"/>
                      </a:lnTo>
                      <a:lnTo>
                        <a:pt x="896" y="2563"/>
                      </a:lnTo>
                      <a:lnTo>
                        <a:pt x="890" y="2568"/>
                      </a:lnTo>
                      <a:lnTo>
                        <a:pt x="884" y="2570"/>
                      </a:lnTo>
                      <a:lnTo>
                        <a:pt x="880" y="2565"/>
                      </a:lnTo>
                      <a:lnTo>
                        <a:pt x="878" y="2555"/>
                      </a:lnTo>
                      <a:lnTo>
                        <a:pt x="875" y="2555"/>
                      </a:lnTo>
                      <a:lnTo>
                        <a:pt x="864" y="2561"/>
                      </a:lnTo>
                      <a:lnTo>
                        <a:pt x="853" y="2557"/>
                      </a:lnTo>
                      <a:lnTo>
                        <a:pt x="849" y="2560"/>
                      </a:lnTo>
                      <a:lnTo>
                        <a:pt x="842" y="2554"/>
                      </a:lnTo>
                      <a:lnTo>
                        <a:pt x="841" y="2558"/>
                      </a:lnTo>
                      <a:lnTo>
                        <a:pt x="837" y="2561"/>
                      </a:lnTo>
                      <a:lnTo>
                        <a:pt x="833" y="2557"/>
                      </a:lnTo>
                      <a:lnTo>
                        <a:pt x="803" y="2556"/>
                      </a:lnTo>
                      <a:lnTo>
                        <a:pt x="800" y="2552"/>
                      </a:lnTo>
                      <a:lnTo>
                        <a:pt x="826" y="2545"/>
                      </a:lnTo>
                      <a:lnTo>
                        <a:pt x="828" y="2541"/>
                      </a:lnTo>
                      <a:lnTo>
                        <a:pt x="816" y="2541"/>
                      </a:lnTo>
                      <a:lnTo>
                        <a:pt x="819" y="2531"/>
                      </a:lnTo>
                      <a:lnTo>
                        <a:pt x="809" y="2528"/>
                      </a:lnTo>
                      <a:lnTo>
                        <a:pt x="803" y="2527"/>
                      </a:lnTo>
                      <a:lnTo>
                        <a:pt x="803" y="2525"/>
                      </a:lnTo>
                      <a:lnTo>
                        <a:pt x="810" y="2525"/>
                      </a:lnTo>
                      <a:lnTo>
                        <a:pt x="815" y="2523"/>
                      </a:lnTo>
                      <a:lnTo>
                        <a:pt x="810" y="2517"/>
                      </a:lnTo>
                      <a:lnTo>
                        <a:pt x="794" y="2514"/>
                      </a:lnTo>
                      <a:lnTo>
                        <a:pt x="787" y="2522"/>
                      </a:lnTo>
                      <a:lnTo>
                        <a:pt x="783" y="2518"/>
                      </a:lnTo>
                      <a:lnTo>
                        <a:pt x="766" y="2517"/>
                      </a:lnTo>
                      <a:lnTo>
                        <a:pt x="764" y="2520"/>
                      </a:lnTo>
                      <a:lnTo>
                        <a:pt x="767" y="2524"/>
                      </a:lnTo>
                      <a:lnTo>
                        <a:pt x="762" y="2525"/>
                      </a:lnTo>
                      <a:lnTo>
                        <a:pt x="740" y="2514"/>
                      </a:lnTo>
                      <a:lnTo>
                        <a:pt x="731" y="2504"/>
                      </a:lnTo>
                      <a:lnTo>
                        <a:pt x="729" y="2498"/>
                      </a:lnTo>
                      <a:lnTo>
                        <a:pt x="729" y="2492"/>
                      </a:lnTo>
                      <a:lnTo>
                        <a:pt x="735" y="2490"/>
                      </a:lnTo>
                      <a:lnTo>
                        <a:pt x="741" y="2490"/>
                      </a:lnTo>
                      <a:lnTo>
                        <a:pt x="747" y="2487"/>
                      </a:lnTo>
                      <a:lnTo>
                        <a:pt x="745" y="2484"/>
                      </a:lnTo>
                      <a:lnTo>
                        <a:pt x="740" y="2481"/>
                      </a:lnTo>
                      <a:lnTo>
                        <a:pt x="729" y="2484"/>
                      </a:lnTo>
                      <a:lnTo>
                        <a:pt x="730" y="2479"/>
                      </a:lnTo>
                      <a:lnTo>
                        <a:pt x="741" y="2474"/>
                      </a:lnTo>
                      <a:lnTo>
                        <a:pt x="752" y="2475"/>
                      </a:lnTo>
                      <a:lnTo>
                        <a:pt x="756" y="2472"/>
                      </a:lnTo>
                      <a:lnTo>
                        <a:pt x="745" y="2469"/>
                      </a:lnTo>
                      <a:lnTo>
                        <a:pt x="742" y="2465"/>
                      </a:lnTo>
                      <a:lnTo>
                        <a:pt x="750" y="2457"/>
                      </a:lnTo>
                      <a:lnTo>
                        <a:pt x="742" y="2448"/>
                      </a:lnTo>
                      <a:lnTo>
                        <a:pt x="734" y="2461"/>
                      </a:lnTo>
                      <a:lnTo>
                        <a:pt x="728" y="2463"/>
                      </a:lnTo>
                      <a:lnTo>
                        <a:pt x="725" y="2461"/>
                      </a:lnTo>
                      <a:lnTo>
                        <a:pt x="723" y="2454"/>
                      </a:lnTo>
                      <a:lnTo>
                        <a:pt x="723" y="2443"/>
                      </a:lnTo>
                      <a:lnTo>
                        <a:pt x="725" y="2430"/>
                      </a:lnTo>
                      <a:lnTo>
                        <a:pt x="723" y="2428"/>
                      </a:lnTo>
                      <a:lnTo>
                        <a:pt x="722" y="2425"/>
                      </a:lnTo>
                      <a:lnTo>
                        <a:pt x="722" y="2420"/>
                      </a:lnTo>
                      <a:lnTo>
                        <a:pt x="724" y="2409"/>
                      </a:lnTo>
                      <a:lnTo>
                        <a:pt x="723" y="2402"/>
                      </a:lnTo>
                      <a:lnTo>
                        <a:pt x="719" y="2400"/>
                      </a:lnTo>
                      <a:lnTo>
                        <a:pt x="719" y="2393"/>
                      </a:lnTo>
                      <a:lnTo>
                        <a:pt x="718" y="2388"/>
                      </a:lnTo>
                      <a:lnTo>
                        <a:pt x="707" y="2394"/>
                      </a:lnTo>
                      <a:lnTo>
                        <a:pt x="698" y="2395"/>
                      </a:lnTo>
                      <a:lnTo>
                        <a:pt x="699" y="2390"/>
                      </a:lnTo>
                      <a:lnTo>
                        <a:pt x="702" y="2388"/>
                      </a:lnTo>
                      <a:lnTo>
                        <a:pt x="702" y="2383"/>
                      </a:lnTo>
                      <a:lnTo>
                        <a:pt x="699" y="2378"/>
                      </a:lnTo>
                      <a:lnTo>
                        <a:pt x="693" y="2378"/>
                      </a:lnTo>
                      <a:lnTo>
                        <a:pt x="683" y="2382"/>
                      </a:lnTo>
                      <a:lnTo>
                        <a:pt x="674" y="2380"/>
                      </a:lnTo>
                      <a:lnTo>
                        <a:pt x="671" y="2377"/>
                      </a:lnTo>
                      <a:lnTo>
                        <a:pt x="669" y="2363"/>
                      </a:lnTo>
                      <a:lnTo>
                        <a:pt x="663" y="2361"/>
                      </a:lnTo>
                      <a:lnTo>
                        <a:pt x="656" y="2350"/>
                      </a:lnTo>
                      <a:lnTo>
                        <a:pt x="655" y="2345"/>
                      </a:lnTo>
                      <a:lnTo>
                        <a:pt x="651" y="2337"/>
                      </a:lnTo>
                      <a:lnTo>
                        <a:pt x="654" y="2326"/>
                      </a:lnTo>
                      <a:lnTo>
                        <a:pt x="658" y="2321"/>
                      </a:lnTo>
                      <a:lnTo>
                        <a:pt x="658" y="2308"/>
                      </a:lnTo>
                      <a:lnTo>
                        <a:pt x="658" y="2298"/>
                      </a:lnTo>
                      <a:lnTo>
                        <a:pt x="656" y="2296"/>
                      </a:lnTo>
                      <a:lnTo>
                        <a:pt x="653" y="2292"/>
                      </a:lnTo>
                      <a:lnTo>
                        <a:pt x="647" y="2297"/>
                      </a:lnTo>
                      <a:lnTo>
                        <a:pt x="645" y="2299"/>
                      </a:lnTo>
                      <a:lnTo>
                        <a:pt x="643" y="2298"/>
                      </a:lnTo>
                      <a:lnTo>
                        <a:pt x="642" y="2296"/>
                      </a:lnTo>
                      <a:lnTo>
                        <a:pt x="640" y="2296"/>
                      </a:lnTo>
                      <a:lnTo>
                        <a:pt x="624" y="2278"/>
                      </a:lnTo>
                      <a:lnTo>
                        <a:pt x="621" y="2270"/>
                      </a:lnTo>
                      <a:lnTo>
                        <a:pt x="616" y="2264"/>
                      </a:lnTo>
                      <a:lnTo>
                        <a:pt x="600" y="2250"/>
                      </a:lnTo>
                      <a:lnTo>
                        <a:pt x="599" y="2246"/>
                      </a:lnTo>
                      <a:lnTo>
                        <a:pt x="600" y="2238"/>
                      </a:lnTo>
                      <a:lnTo>
                        <a:pt x="605" y="2233"/>
                      </a:lnTo>
                      <a:lnTo>
                        <a:pt x="610" y="2231"/>
                      </a:lnTo>
                      <a:lnTo>
                        <a:pt x="608" y="2226"/>
                      </a:lnTo>
                      <a:lnTo>
                        <a:pt x="595" y="2227"/>
                      </a:lnTo>
                      <a:lnTo>
                        <a:pt x="590" y="2224"/>
                      </a:lnTo>
                      <a:lnTo>
                        <a:pt x="583" y="2211"/>
                      </a:lnTo>
                      <a:lnTo>
                        <a:pt x="580" y="2208"/>
                      </a:lnTo>
                      <a:lnTo>
                        <a:pt x="580" y="2195"/>
                      </a:lnTo>
                      <a:lnTo>
                        <a:pt x="584" y="2189"/>
                      </a:lnTo>
                      <a:lnTo>
                        <a:pt x="586" y="2181"/>
                      </a:lnTo>
                      <a:lnTo>
                        <a:pt x="591" y="2179"/>
                      </a:lnTo>
                      <a:lnTo>
                        <a:pt x="599" y="2185"/>
                      </a:lnTo>
                      <a:lnTo>
                        <a:pt x="600" y="2181"/>
                      </a:lnTo>
                      <a:lnTo>
                        <a:pt x="596" y="2175"/>
                      </a:lnTo>
                      <a:lnTo>
                        <a:pt x="596" y="2170"/>
                      </a:lnTo>
                      <a:lnTo>
                        <a:pt x="599" y="2161"/>
                      </a:lnTo>
                      <a:lnTo>
                        <a:pt x="604" y="2157"/>
                      </a:lnTo>
                      <a:lnTo>
                        <a:pt x="604" y="2153"/>
                      </a:lnTo>
                      <a:lnTo>
                        <a:pt x="601" y="2147"/>
                      </a:lnTo>
                      <a:lnTo>
                        <a:pt x="599" y="2147"/>
                      </a:lnTo>
                      <a:lnTo>
                        <a:pt x="600" y="2140"/>
                      </a:lnTo>
                      <a:lnTo>
                        <a:pt x="602" y="2136"/>
                      </a:lnTo>
                      <a:lnTo>
                        <a:pt x="605" y="2130"/>
                      </a:lnTo>
                      <a:lnTo>
                        <a:pt x="605" y="2125"/>
                      </a:lnTo>
                      <a:lnTo>
                        <a:pt x="600" y="2109"/>
                      </a:lnTo>
                      <a:lnTo>
                        <a:pt x="600" y="2082"/>
                      </a:lnTo>
                      <a:lnTo>
                        <a:pt x="602" y="2067"/>
                      </a:lnTo>
                      <a:lnTo>
                        <a:pt x="605" y="2062"/>
                      </a:lnTo>
                      <a:lnTo>
                        <a:pt x="605" y="2060"/>
                      </a:lnTo>
                      <a:lnTo>
                        <a:pt x="601" y="2054"/>
                      </a:lnTo>
                      <a:lnTo>
                        <a:pt x="599" y="2050"/>
                      </a:lnTo>
                      <a:lnTo>
                        <a:pt x="580" y="2045"/>
                      </a:lnTo>
                      <a:lnTo>
                        <a:pt x="575" y="2039"/>
                      </a:lnTo>
                      <a:lnTo>
                        <a:pt x="550" y="2018"/>
                      </a:lnTo>
                      <a:lnTo>
                        <a:pt x="514" y="2008"/>
                      </a:lnTo>
                      <a:lnTo>
                        <a:pt x="502" y="2001"/>
                      </a:lnTo>
                      <a:lnTo>
                        <a:pt x="497" y="1995"/>
                      </a:lnTo>
                      <a:lnTo>
                        <a:pt x="492" y="1986"/>
                      </a:lnTo>
                      <a:lnTo>
                        <a:pt x="487" y="1969"/>
                      </a:lnTo>
                      <a:lnTo>
                        <a:pt x="487" y="1965"/>
                      </a:lnTo>
                      <a:lnTo>
                        <a:pt x="483" y="1958"/>
                      </a:lnTo>
                      <a:lnTo>
                        <a:pt x="473" y="1949"/>
                      </a:lnTo>
                      <a:lnTo>
                        <a:pt x="472" y="1944"/>
                      </a:lnTo>
                      <a:lnTo>
                        <a:pt x="475" y="1939"/>
                      </a:lnTo>
                      <a:lnTo>
                        <a:pt x="475" y="1936"/>
                      </a:lnTo>
                      <a:lnTo>
                        <a:pt x="471" y="1928"/>
                      </a:lnTo>
                      <a:lnTo>
                        <a:pt x="457" y="1911"/>
                      </a:lnTo>
                      <a:lnTo>
                        <a:pt x="452" y="1893"/>
                      </a:lnTo>
                      <a:lnTo>
                        <a:pt x="449" y="1893"/>
                      </a:lnTo>
                      <a:lnTo>
                        <a:pt x="448" y="1890"/>
                      </a:lnTo>
                      <a:lnTo>
                        <a:pt x="441" y="1872"/>
                      </a:lnTo>
                      <a:lnTo>
                        <a:pt x="413" y="1826"/>
                      </a:lnTo>
                      <a:lnTo>
                        <a:pt x="402" y="1807"/>
                      </a:lnTo>
                      <a:lnTo>
                        <a:pt x="395" y="1786"/>
                      </a:lnTo>
                      <a:lnTo>
                        <a:pt x="384" y="1775"/>
                      </a:lnTo>
                      <a:lnTo>
                        <a:pt x="363" y="1766"/>
                      </a:lnTo>
                      <a:lnTo>
                        <a:pt x="359" y="1759"/>
                      </a:lnTo>
                      <a:lnTo>
                        <a:pt x="359" y="1756"/>
                      </a:lnTo>
                      <a:lnTo>
                        <a:pt x="355" y="1740"/>
                      </a:lnTo>
                      <a:lnTo>
                        <a:pt x="343" y="1729"/>
                      </a:lnTo>
                      <a:lnTo>
                        <a:pt x="341" y="1721"/>
                      </a:lnTo>
                      <a:lnTo>
                        <a:pt x="332" y="1707"/>
                      </a:lnTo>
                      <a:lnTo>
                        <a:pt x="328" y="1695"/>
                      </a:lnTo>
                      <a:lnTo>
                        <a:pt x="323" y="1695"/>
                      </a:lnTo>
                      <a:lnTo>
                        <a:pt x="320" y="1691"/>
                      </a:lnTo>
                      <a:lnTo>
                        <a:pt x="311" y="1673"/>
                      </a:lnTo>
                      <a:lnTo>
                        <a:pt x="305" y="1667"/>
                      </a:lnTo>
                      <a:lnTo>
                        <a:pt x="300" y="1666"/>
                      </a:lnTo>
                      <a:lnTo>
                        <a:pt x="278" y="1683"/>
                      </a:lnTo>
                      <a:lnTo>
                        <a:pt x="257" y="1689"/>
                      </a:lnTo>
                      <a:lnTo>
                        <a:pt x="252" y="1695"/>
                      </a:lnTo>
                      <a:lnTo>
                        <a:pt x="251" y="1707"/>
                      </a:lnTo>
                      <a:lnTo>
                        <a:pt x="249" y="1710"/>
                      </a:lnTo>
                      <a:lnTo>
                        <a:pt x="242" y="1713"/>
                      </a:lnTo>
                      <a:lnTo>
                        <a:pt x="240" y="1717"/>
                      </a:lnTo>
                      <a:lnTo>
                        <a:pt x="240" y="1726"/>
                      </a:lnTo>
                      <a:lnTo>
                        <a:pt x="236" y="1734"/>
                      </a:lnTo>
                      <a:lnTo>
                        <a:pt x="220" y="1739"/>
                      </a:lnTo>
                      <a:lnTo>
                        <a:pt x="204" y="1753"/>
                      </a:lnTo>
                      <a:lnTo>
                        <a:pt x="191" y="1758"/>
                      </a:lnTo>
                      <a:lnTo>
                        <a:pt x="188" y="1756"/>
                      </a:lnTo>
                      <a:lnTo>
                        <a:pt x="188" y="1753"/>
                      </a:lnTo>
                      <a:lnTo>
                        <a:pt x="185" y="1747"/>
                      </a:lnTo>
                      <a:lnTo>
                        <a:pt x="175" y="1723"/>
                      </a:lnTo>
                      <a:lnTo>
                        <a:pt x="159" y="1710"/>
                      </a:lnTo>
                      <a:lnTo>
                        <a:pt x="176" y="1695"/>
                      </a:lnTo>
                      <a:lnTo>
                        <a:pt x="174" y="1691"/>
                      </a:lnTo>
                      <a:lnTo>
                        <a:pt x="158" y="1681"/>
                      </a:lnTo>
                      <a:lnTo>
                        <a:pt x="169" y="1693"/>
                      </a:lnTo>
                      <a:lnTo>
                        <a:pt x="166" y="1697"/>
                      </a:lnTo>
                      <a:lnTo>
                        <a:pt x="155" y="1695"/>
                      </a:lnTo>
                      <a:lnTo>
                        <a:pt x="152" y="1702"/>
                      </a:lnTo>
                      <a:lnTo>
                        <a:pt x="149" y="1699"/>
                      </a:lnTo>
                      <a:lnTo>
                        <a:pt x="122" y="1664"/>
                      </a:lnTo>
                      <a:lnTo>
                        <a:pt x="117" y="1653"/>
                      </a:lnTo>
                      <a:lnTo>
                        <a:pt x="104" y="1642"/>
                      </a:lnTo>
                      <a:lnTo>
                        <a:pt x="97" y="1636"/>
                      </a:lnTo>
                      <a:lnTo>
                        <a:pt x="101" y="1636"/>
                      </a:lnTo>
                      <a:lnTo>
                        <a:pt x="101" y="1630"/>
                      </a:lnTo>
                      <a:lnTo>
                        <a:pt x="101" y="1608"/>
                      </a:lnTo>
                      <a:lnTo>
                        <a:pt x="68" y="1609"/>
                      </a:lnTo>
                      <a:lnTo>
                        <a:pt x="56" y="1624"/>
                      </a:lnTo>
                      <a:lnTo>
                        <a:pt x="50" y="1621"/>
                      </a:lnTo>
                      <a:lnTo>
                        <a:pt x="35" y="1610"/>
                      </a:lnTo>
                      <a:lnTo>
                        <a:pt x="20" y="1621"/>
                      </a:lnTo>
                      <a:lnTo>
                        <a:pt x="0" y="1609"/>
                      </a:lnTo>
                      <a:lnTo>
                        <a:pt x="0" y="1573"/>
                      </a:lnTo>
                      <a:lnTo>
                        <a:pt x="0" y="1463"/>
                      </a:lnTo>
                      <a:lnTo>
                        <a:pt x="0" y="1356"/>
                      </a:lnTo>
                      <a:lnTo>
                        <a:pt x="0" y="1255"/>
                      </a:lnTo>
                      <a:lnTo>
                        <a:pt x="0" y="1146"/>
                      </a:lnTo>
                      <a:lnTo>
                        <a:pt x="0" y="1022"/>
                      </a:lnTo>
                      <a:lnTo>
                        <a:pt x="0" y="900"/>
                      </a:lnTo>
                      <a:lnTo>
                        <a:pt x="0" y="785"/>
                      </a:lnTo>
                      <a:lnTo>
                        <a:pt x="0" y="660"/>
                      </a:lnTo>
                      <a:lnTo>
                        <a:pt x="0" y="516"/>
                      </a:lnTo>
                      <a:lnTo>
                        <a:pt x="0" y="373"/>
                      </a:lnTo>
                      <a:lnTo>
                        <a:pt x="2" y="376"/>
                      </a:lnTo>
                      <a:lnTo>
                        <a:pt x="11" y="381"/>
                      </a:lnTo>
                      <a:lnTo>
                        <a:pt x="21" y="384"/>
                      </a:lnTo>
                      <a:lnTo>
                        <a:pt x="62" y="383"/>
                      </a:lnTo>
                      <a:lnTo>
                        <a:pt x="70" y="386"/>
                      </a:lnTo>
                      <a:lnTo>
                        <a:pt x="74" y="393"/>
                      </a:lnTo>
                      <a:lnTo>
                        <a:pt x="91" y="394"/>
                      </a:lnTo>
                      <a:lnTo>
                        <a:pt x="110" y="413"/>
                      </a:lnTo>
                      <a:lnTo>
                        <a:pt x="132" y="447"/>
                      </a:lnTo>
                      <a:lnTo>
                        <a:pt x="139" y="447"/>
                      </a:lnTo>
                      <a:lnTo>
                        <a:pt x="143" y="451"/>
                      </a:lnTo>
                      <a:lnTo>
                        <a:pt x="145" y="445"/>
                      </a:lnTo>
                      <a:lnTo>
                        <a:pt x="149" y="454"/>
                      </a:lnTo>
                      <a:lnTo>
                        <a:pt x="159" y="465"/>
                      </a:lnTo>
                      <a:lnTo>
                        <a:pt x="170" y="475"/>
                      </a:lnTo>
                      <a:lnTo>
                        <a:pt x="179" y="480"/>
                      </a:lnTo>
                      <a:lnTo>
                        <a:pt x="191" y="492"/>
                      </a:lnTo>
                      <a:lnTo>
                        <a:pt x="198" y="491"/>
                      </a:lnTo>
                      <a:lnTo>
                        <a:pt x="214" y="495"/>
                      </a:lnTo>
                      <a:lnTo>
                        <a:pt x="228" y="502"/>
                      </a:lnTo>
                      <a:lnTo>
                        <a:pt x="235" y="504"/>
                      </a:lnTo>
                      <a:lnTo>
                        <a:pt x="241" y="501"/>
                      </a:lnTo>
                      <a:lnTo>
                        <a:pt x="246" y="505"/>
                      </a:lnTo>
                      <a:lnTo>
                        <a:pt x="246" y="500"/>
                      </a:lnTo>
                      <a:lnTo>
                        <a:pt x="244" y="492"/>
                      </a:lnTo>
                      <a:lnTo>
                        <a:pt x="255" y="497"/>
                      </a:lnTo>
                      <a:lnTo>
                        <a:pt x="265" y="501"/>
                      </a:lnTo>
                      <a:lnTo>
                        <a:pt x="269" y="506"/>
                      </a:lnTo>
                      <a:lnTo>
                        <a:pt x="277" y="507"/>
                      </a:lnTo>
                      <a:lnTo>
                        <a:pt x="288" y="516"/>
                      </a:lnTo>
                      <a:lnTo>
                        <a:pt x="309" y="537"/>
                      </a:lnTo>
                      <a:lnTo>
                        <a:pt x="316" y="535"/>
                      </a:lnTo>
                      <a:lnTo>
                        <a:pt x="321" y="537"/>
                      </a:lnTo>
                      <a:lnTo>
                        <a:pt x="319" y="529"/>
                      </a:lnTo>
                      <a:lnTo>
                        <a:pt x="308" y="517"/>
                      </a:lnTo>
                      <a:lnTo>
                        <a:pt x="304" y="506"/>
                      </a:lnTo>
                      <a:lnTo>
                        <a:pt x="300" y="501"/>
                      </a:lnTo>
                      <a:lnTo>
                        <a:pt x="306" y="499"/>
                      </a:lnTo>
                      <a:lnTo>
                        <a:pt x="322" y="505"/>
                      </a:lnTo>
                      <a:lnTo>
                        <a:pt x="331" y="502"/>
                      </a:lnTo>
                      <a:lnTo>
                        <a:pt x="341" y="505"/>
                      </a:lnTo>
                      <a:lnTo>
                        <a:pt x="347" y="510"/>
                      </a:lnTo>
                      <a:lnTo>
                        <a:pt x="349" y="524"/>
                      </a:lnTo>
                      <a:lnTo>
                        <a:pt x="354" y="532"/>
                      </a:lnTo>
                      <a:lnTo>
                        <a:pt x="370" y="545"/>
                      </a:lnTo>
                      <a:lnTo>
                        <a:pt x="373" y="553"/>
                      </a:lnTo>
                      <a:lnTo>
                        <a:pt x="376" y="542"/>
                      </a:lnTo>
                      <a:lnTo>
                        <a:pt x="375" y="527"/>
                      </a:lnTo>
                      <a:lnTo>
                        <a:pt x="370" y="522"/>
                      </a:lnTo>
                      <a:lnTo>
                        <a:pt x="353" y="490"/>
                      </a:lnTo>
                      <a:lnTo>
                        <a:pt x="349" y="480"/>
                      </a:lnTo>
                      <a:lnTo>
                        <a:pt x="349" y="475"/>
                      </a:lnTo>
                      <a:lnTo>
                        <a:pt x="360" y="468"/>
                      </a:lnTo>
                      <a:lnTo>
                        <a:pt x="369" y="456"/>
                      </a:lnTo>
                      <a:lnTo>
                        <a:pt x="385" y="445"/>
                      </a:lnTo>
                      <a:lnTo>
                        <a:pt x="391" y="435"/>
                      </a:lnTo>
                      <a:lnTo>
                        <a:pt x="396" y="435"/>
                      </a:lnTo>
                      <a:lnTo>
                        <a:pt x="400" y="429"/>
                      </a:lnTo>
                      <a:lnTo>
                        <a:pt x="423" y="425"/>
                      </a:lnTo>
                      <a:lnTo>
                        <a:pt x="430" y="420"/>
                      </a:lnTo>
                      <a:lnTo>
                        <a:pt x="439" y="411"/>
                      </a:lnTo>
                      <a:lnTo>
                        <a:pt x="440" y="391"/>
                      </a:lnTo>
                      <a:lnTo>
                        <a:pt x="448" y="384"/>
                      </a:lnTo>
                      <a:lnTo>
                        <a:pt x="450" y="387"/>
                      </a:lnTo>
                      <a:lnTo>
                        <a:pt x="455" y="387"/>
                      </a:lnTo>
                      <a:lnTo>
                        <a:pt x="457" y="378"/>
                      </a:lnTo>
                      <a:lnTo>
                        <a:pt x="464" y="371"/>
                      </a:lnTo>
                      <a:lnTo>
                        <a:pt x="468" y="371"/>
                      </a:lnTo>
                      <a:lnTo>
                        <a:pt x="470" y="376"/>
                      </a:lnTo>
                      <a:lnTo>
                        <a:pt x="484" y="376"/>
                      </a:lnTo>
                      <a:lnTo>
                        <a:pt x="491" y="370"/>
                      </a:lnTo>
                      <a:lnTo>
                        <a:pt x="492" y="365"/>
                      </a:lnTo>
                      <a:lnTo>
                        <a:pt x="500" y="362"/>
                      </a:lnTo>
                      <a:lnTo>
                        <a:pt x="521" y="348"/>
                      </a:lnTo>
                      <a:lnTo>
                        <a:pt x="524" y="336"/>
                      </a:lnTo>
                      <a:lnTo>
                        <a:pt x="542" y="344"/>
                      </a:lnTo>
                      <a:lnTo>
                        <a:pt x="550" y="334"/>
                      </a:lnTo>
                      <a:lnTo>
                        <a:pt x="551" y="324"/>
                      </a:lnTo>
                      <a:lnTo>
                        <a:pt x="554" y="316"/>
                      </a:lnTo>
                      <a:lnTo>
                        <a:pt x="568" y="309"/>
                      </a:lnTo>
                      <a:lnTo>
                        <a:pt x="574" y="303"/>
                      </a:lnTo>
                      <a:lnTo>
                        <a:pt x="585" y="312"/>
                      </a:lnTo>
                      <a:lnTo>
                        <a:pt x="593" y="312"/>
                      </a:lnTo>
                      <a:lnTo>
                        <a:pt x="597" y="317"/>
                      </a:lnTo>
                      <a:lnTo>
                        <a:pt x="606" y="313"/>
                      </a:lnTo>
                      <a:lnTo>
                        <a:pt x="612" y="302"/>
                      </a:lnTo>
                      <a:lnTo>
                        <a:pt x="613" y="295"/>
                      </a:lnTo>
                      <a:lnTo>
                        <a:pt x="621" y="290"/>
                      </a:lnTo>
                      <a:lnTo>
                        <a:pt x="623" y="297"/>
                      </a:lnTo>
                      <a:lnTo>
                        <a:pt x="629" y="305"/>
                      </a:lnTo>
                      <a:lnTo>
                        <a:pt x="633" y="318"/>
                      </a:lnTo>
                      <a:lnTo>
                        <a:pt x="629" y="321"/>
                      </a:lnTo>
                      <a:lnTo>
                        <a:pt x="622" y="332"/>
                      </a:lnTo>
                      <a:lnTo>
                        <a:pt x="583" y="360"/>
                      </a:lnTo>
                      <a:lnTo>
                        <a:pt x="574" y="372"/>
                      </a:lnTo>
                      <a:lnTo>
                        <a:pt x="564" y="378"/>
                      </a:lnTo>
                      <a:lnTo>
                        <a:pt x="548" y="398"/>
                      </a:lnTo>
                      <a:lnTo>
                        <a:pt x="534" y="392"/>
                      </a:lnTo>
                      <a:lnTo>
                        <a:pt x="499" y="404"/>
                      </a:lnTo>
                      <a:lnTo>
                        <a:pt x="488" y="414"/>
                      </a:lnTo>
                      <a:lnTo>
                        <a:pt x="484" y="424"/>
                      </a:lnTo>
                      <a:lnTo>
                        <a:pt x="492" y="421"/>
                      </a:lnTo>
                      <a:lnTo>
                        <a:pt x="476" y="435"/>
                      </a:lnTo>
                      <a:lnTo>
                        <a:pt x="473" y="443"/>
                      </a:lnTo>
                      <a:lnTo>
                        <a:pt x="468" y="441"/>
                      </a:lnTo>
                      <a:lnTo>
                        <a:pt x="464" y="451"/>
                      </a:lnTo>
                      <a:lnTo>
                        <a:pt x="460" y="461"/>
                      </a:lnTo>
                      <a:lnTo>
                        <a:pt x="459" y="452"/>
                      </a:lnTo>
                      <a:lnTo>
                        <a:pt x="454" y="449"/>
                      </a:lnTo>
                      <a:lnTo>
                        <a:pt x="441" y="469"/>
                      </a:lnTo>
                      <a:lnTo>
                        <a:pt x="441" y="478"/>
                      </a:lnTo>
                      <a:lnTo>
                        <a:pt x="449" y="477"/>
                      </a:lnTo>
                      <a:lnTo>
                        <a:pt x="459" y="467"/>
                      </a:lnTo>
                      <a:lnTo>
                        <a:pt x="483" y="458"/>
                      </a:lnTo>
                      <a:lnTo>
                        <a:pt x="504" y="435"/>
                      </a:lnTo>
                      <a:lnTo>
                        <a:pt x="505" y="431"/>
                      </a:lnTo>
                      <a:lnTo>
                        <a:pt x="502" y="426"/>
                      </a:lnTo>
                      <a:lnTo>
                        <a:pt x="504" y="424"/>
                      </a:lnTo>
                      <a:lnTo>
                        <a:pt x="513" y="418"/>
                      </a:lnTo>
                      <a:lnTo>
                        <a:pt x="518" y="420"/>
                      </a:lnTo>
                      <a:lnTo>
                        <a:pt x="516" y="434"/>
                      </a:lnTo>
                      <a:lnTo>
                        <a:pt x="524" y="421"/>
                      </a:lnTo>
                      <a:lnTo>
                        <a:pt x="526" y="432"/>
                      </a:lnTo>
                      <a:lnTo>
                        <a:pt x="535" y="415"/>
                      </a:lnTo>
                      <a:lnTo>
                        <a:pt x="543" y="411"/>
                      </a:lnTo>
                      <a:lnTo>
                        <a:pt x="550" y="418"/>
                      </a:lnTo>
                      <a:lnTo>
                        <a:pt x="548" y="432"/>
                      </a:lnTo>
                      <a:lnTo>
                        <a:pt x="546" y="454"/>
                      </a:lnTo>
                      <a:lnTo>
                        <a:pt x="564" y="418"/>
                      </a:lnTo>
                      <a:lnTo>
                        <a:pt x="581" y="389"/>
                      </a:lnTo>
                      <a:lnTo>
                        <a:pt x="583" y="378"/>
                      </a:lnTo>
                      <a:lnTo>
                        <a:pt x="596" y="376"/>
                      </a:lnTo>
                      <a:lnTo>
                        <a:pt x="607" y="371"/>
                      </a:lnTo>
                      <a:lnTo>
                        <a:pt x="617" y="360"/>
                      </a:lnTo>
                      <a:lnTo>
                        <a:pt x="645" y="351"/>
                      </a:lnTo>
                      <a:lnTo>
                        <a:pt x="663" y="334"/>
                      </a:lnTo>
                      <a:lnTo>
                        <a:pt x="660" y="354"/>
                      </a:lnTo>
                      <a:lnTo>
                        <a:pt x="656" y="352"/>
                      </a:lnTo>
                      <a:lnTo>
                        <a:pt x="650" y="366"/>
                      </a:lnTo>
                      <a:lnTo>
                        <a:pt x="649" y="376"/>
                      </a:lnTo>
                      <a:lnTo>
                        <a:pt x="672" y="361"/>
                      </a:lnTo>
                      <a:lnTo>
                        <a:pt x="681" y="348"/>
                      </a:lnTo>
                      <a:lnTo>
                        <a:pt x="692" y="336"/>
                      </a:lnTo>
                      <a:lnTo>
                        <a:pt x="697" y="324"/>
                      </a:lnTo>
                      <a:lnTo>
                        <a:pt x="693" y="316"/>
                      </a:lnTo>
                      <a:lnTo>
                        <a:pt x="698" y="309"/>
                      </a:lnTo>
                      <a:lnTo>
                        <a:pt x="725" y="298"/>
                      </a:lnTo>
                      <a:lnTo>
                        <a:pt x="731" y="292"/>
                      </a:lnTo>
                      <a:lnTo>
                        <a:pt x="715" y="287"/>
                      </a:lnTo>
                      <a:lnTo>
                        <a:pt x="709" y="281"/>
                      </a:lnTo>
                      <a:lnTo>
                        <a:pt x="710" y="276"/>
                      </a:lnTo>
                      <a:lnTo>
                        <a:pt x="712" y="266"/>
                      </a:lnTo>
                      <a:lnTo>
                        <a:pt x="709" y="262"/>
                      </a:lnTo>
                      <a:lnTo>
                        <a:pt x="699" y="265"/>
                      </a:lnTo>
                      <a:lnTo>
                        <a:pt x="701" y="255"/>
                      </a:lnTo>
                      <a:lnTo>
                        <a:pt x="706" y="247"/>
                      </a:lnTo>
                      <a:lnTo>
                        <a:pt x="709" y="242"/>
                      </a:lnTo>
                      <a:lnTo>
                        <a:pt x="722" y="247"/>
                      </a:lnTo>
                      <a:lnTo>
                        <a:pt x="751" y="281"/>
                      </a:lnTo>
                      <a:lnTo>
                        <a:pt x="757" y="295"/>
                      </a:lnTo>
                      <a:lnTo>
                        <a:pt x="761" y="323"/>
                      </a:lnTo>
                      <a:lnTo>
                        <a:pt x="768" y="335"/>
                      </a:lnTo>
                      <a:lnTo>
                        <a:pt x="780" y="376"/>
                      </a:lnTo>
                      <a:lnTo>
                        <a:pt x="787" y="389"/>
                      </a:lnTo>
                      <a:lnTo>
                        <a:pt x="796" y="394"/>
                      </a:lnTo>
                      <a:lnTo>
                        <a:pt x="803" y="410"/>
                      </a:lnTo>
                      <a:lnTo>
                        <a:pt x="805" y="409"/>
                      </a:lnTo>
                      <a:lnTo>
                        <a:pt x="821" y="425"/>
                      </a:lnTo>
                      <a:lnTo>
                        <a:pt x="831" y="429"/>
                      </a:lnTo>
                      <a:lnTo>
                        <a:pt x="853" y="430"/>
                      </a:lnTo>
                      <a:lnTo>
                        <a:pt x="853" y="426"/>
                      </a:lnTo>
                      <a:lnTo>
                        <a:pt x="855" y="424"/>
                      </a:lnTo>
                      <a:lnTo>
                        <a:pt x="866" y="424"/>
                      </a:lnTo>
                      <a:lnTo>
                        <a:pt x="866" y="418"/>
                      </a:lnTo>
                      <a:lnTo>
                        <a:pt x="858" y="414"/>
                      </a:lnTo>
                      <a:lnTo>
                        <a:pt x="841" y="420"/>
                      </a:lnTo>
                      <a:lnTo>
                        <a:pt x="844" y="409"/>
                      </a:lnTo>
                      <a:lnTo>
                        <a:pt x="859" y="408"/>
                      </a:lnTo>
                      <a:lnTo>
                        <a:pt x="868" y="403"/>
                      </a:lnTo>
                      <a:lnTo>
                        <a:pt x="863" y="403"/>
                      </a:lnTo>
                      <a:lnTo>
                        <a:pt x="852" y="387"/>
                      </a:lnTo>
                      <a:lnTo>
                        <a:pt x="858" y="381"/>
                      </a:lnTo>
                      <a:lnTo>
                        <a:pt x="871" y="376"/>
                      </a:lnTo>
                      <a:lnTo>
                        <a:pt x="871" y="368"/>
                      </a:lnTo>
                      <a:lnTo>
                        <a:pt x="863" y="366"/>
                      </a:lnTo>
                      <a:lnTo>
                        <a:pt x="863" y="354"/>
                      </a:lnTo>
                      <a:lnTo>
                        <a:pt x="866" y="362"/>
                      </a:lnTo>
                      <a:lnTo>
                        <a:pt x="884" y="341"/>
                      </a:lnTo>
                      <a:lnTo>
                        <a:pt x="887" y="330"/>
                      </a:lnTo>
                      <a:lnTo>
                        <a:pt x="884" y="328"/>
                      </a:lnTo>
                      <a:lnTo>
                        <a:pt x="876" y="333"/>
                      </a:lnTo>
                      <a:lnTo>
                        <a:pt x="873" y="341"/>
                      </a:lnTo>
                      <a:lnTo>
                        <a:pt x="869" y="338"/>
                      </a:lnTo>
                      <a:lnTo>
                        <a:pt x="868" y="328"/>
                      </a:lnTo>
                      <a:lnTo>
                        <a:pt x="871" y="321"/>
                      </a:lnTo>
                      <a:lnTo>
                        <a:pt x="878" y="324"/>
                      </a:lnTo>
                      <a:lnTo>
                        <a:pt x="887" y="322"/>
                      </a:lnTo>
                      <a:lnTo>
                        <a:pt x="892" y="324"/>
                      </a:lnTo>
                      <a:lnTo>
                        <a:pt x="895" y="335"/>
                      </a:lnTo>
                      <a:lnTo>
                        <a:pt x="900" y="325"/>
                      </a:lnTo>
                      <a:lnTo>
                        <a:pt x="907" y="324"/>
                      </a:lnTo>
                      <a:lnTo>
                        <a:pt x="906" y="318"/>
                      </a:lnTo>
                      <a:lnTo>
                        <a:pt x="898" y="316"/>
                      </a:lnTo>
                      <a:lnTo>
                        <a:pt x="893" y="311"/>
                      </a:lnTo>
                      <a:lnTo>
                        <a:pt x="908" y="308"/>
                      </a:lnTo>
                      <a:lnTo>
                        <a:pt x="908" y="313"/>
                      </a:lnTo>
                      <a:lnTo>
                        <a:pt x="912" y="321"/>
                      </a:lnTo>
                      <a:lnTo>
                        <a:pt x="909" y="335"/>
                      </a:lnTo>
                      <a:lnTo>
                        <a:pt x="908" y="359"/>
                      </a:lnTo>
                      <a:lnTo>
                        <a:pt x="906" y="366"/>
                      </a:lnTo>
                      <a:lnTo>
                        <a:pt x="907" y="373"/>
                      </a:lnTo>
                      <a:lnTo>
                        <a:pt x="912" y="378"/>
                      </a:lnTo>
                      <a:lnTo>
                        <a:pt x="919" y="372"/>
                      </a:lnTo>
                      <a:lnTo>
                        <a:pt x="930" y="376"/>
                      </a:lnTo>
                      <a:lnTo>
                        <a:pt x="912" y="409"/>
                      </a:lnTo>
                      <a:lnTo>
                        <a:pt x="907" y="424"/>
                      </a:lnTo>
                      <a:lnTo>
                        <a:pt x="906" y="413"/>
                      </a:lnTo>
                      <a:lnTo>
                        <a:pt x="903" y="424"/>
                      </a:lnTo>
                      <a:lnTo>
                        <a:pt x="903" y="430"/>
                      </a:lnTo>
                      <a:lnTo>
                        <a:pt x="925" y="432"/>
                      </a:lnTo>
                      <a:lnTo>
                        <a:pt x="933" y="425"/>
                      </a:lnTo>
                      <a:lnTo>
                        <a:pt x="938" y="429"/>
                      </a:lnTo>
                      <a:lnTo>
                        <a:pt x="954" y="430"/>
                      </a:lnTo>
                      <a:lnTo>
                        <a:pt x="962" y="424"/>
                      </a:lnTo>
                      <a:lnTo>
                        <a:pt x="965" y="414"/>
                      </a:lnTo>
                      <a:lnTo>
                        <a:pt x="975" y="405"/>
                      </a:lnTo>
                      <a:lnTo>
                        <a:pt x="976" y="394"/>
                      </a:lnTo>
                      <a:lnTo>
                        <a:pt x="981" y="378"/>
                      </a:lnTo>
                      <a:lnTo>
                        <a:pt x="982" y="360"/>
                      </a:lnTo>
                      <a:lnTo>
                        <a:pt x="991" y="360"/>
                      </a:lnTo>
                      <a:lnTo>
                        <a:pt x="1005" y="354"/>
                      </a:lnTo>
                      <a:lnTo>
                        <a:pt x="1016" y="360"/>
                      </a:lnTo>
                      <a:lnTo>
                        <a:pt x="1025" y="359"/>
                      </a:lnTo>
                      <a:lnTo>
                        <a:pt x="1032" y="360"/>
                      </a:lnTo>
                      <a:lnTo>
                        <a:pt x="1032" y="362"/>
                      </a:lnTo>
                      <a:lnTo>
                        <a:pt x="1054" y="360"/>
                      </a:lnTo>
                      <a:lnTo>
                        <a:pt x="1077" y="367"/>
                      </a:lnTo>
                      <a:lnTo>
                        <a:pt x="1107" y="392"/>
                      </a:lnTo>
                      <a:lnTo>
                        <a:pt x="1127" y="418"/>
                      </a:lnTo>
                      <a:lnTo>
                        <a:pt x="1145" y="429"/>
                      </a:lnTo>
                      <a:lnTo>
                        <a:pt x="1166" y="431"/>
                      </a:lnTo>
                      <a:lnTo>
                        <a:pt x="1175" y="438"/>
                      </a:lnTo>
                      <a:lnTo>
                        <a:pt x="1187" y="438"/>
                      </a:lnTo>
                      <a:lnTo>
                        <a:pt x="1207" y="447"/>
                      </a:lnTo>
                      <a:lnTo>
                        <a:pt x="1214" y="446"/>
                      </a:lnTo>
                      <a:lnTo>
                        <a:pt x="1224" y="449"/>
                      </a:lnTo>
                      <a:lnTo>
                        <a:pt x="1229" y="461"/>
                      </a:lnTo>
                      <a:lnTo>
                        <a:pt x="1244" y="470"/>
                      </a:lnTo>
                      <a:lnTo>
                        <a:pt x="1256" y="475"/>
                      </a:lnTo>
                      <a:lnTo>
                        <a:pt x="1282" y="491"/>
                      </a:lnTo>
                      <a:lnTo>
                        <a:pt x="1300" y="492"/>
                      </a:lnTo>
                      <a:lnTo>
                        <a:pt x="1307" y="497"/>
                      </a:lnTo>
                      <a:lnTo>
                        <a:pt x="1319" y="500"/>
                      </a:lnTo>
                      <a:lnTo>
                        <a:pt x="1317" y="496"/>
                      </a:lnTo>
                      <a:lnTo>
                        <a:pt x="1348" y="501"/>
                      </a:lnTo>
                      <a:lnTo>
                        <a:pt x="1360" y="500"/>
                      </a:lnTo>
                      <a:lnTo>
                        <a:pt x="1371" y="513"/>
                      </a:lnTo>
                      <a:lnTo>
                        <a:pt x="1374" y="504"/>
                      </a:lnTo>
                      <a:lnTo>
                        <a:pt x="1357" y="488"/>
                      </a:lnTo>
                      <a:lnTo>
                        <a:pt x="1369" y="485"/>
                      </a:lnTo>
                      <a:lnTo>
                        <a:pt x="1375" y="490"/>
                      </a:lnTo>
                      <a:lnTo>
                        <a:pt x="1386" y="491"/>
                      </a:lnTo>
                      <a:lnTo>
                        <a:pt x="1386" y="485"/>
                      </a:lnTo>
                      <a:lnTo>
                        <a:pt x="1413" y="491"/>
                      </a:lnTo>
                      <a:lnTo>
                        <a:pt x="1407" y="496"/>
                      </a:lnTo>
                      <a:lnTo>
                        <a:pt x="1423" y="505"/>
                      </a:lnTo>
                      <a:lnTo>
                        <a:pt x="1424" y="513"/>
                      </a:lnTo>
                      <a:lnTo>
                        <a:pt x="1434" y="508"/>
                      </a:lnTo>
                      <a:lnTo>
                        <a:pt x="1434" y="517"/>
                      </a:lnTo>
                      <a:lnTo>
                        <a:pt x="1451" y="528"/>
                      </a:lnTo>
                      <a:lnTo>
                        <a:pt x="1463" y="547"/>
                      </a:lnTo>
                      <a:lnTo>
                        <a:pt x="1470" y="553"/>
                      </a:lnTo>
                      <a:lnTo>
                        <a:pt x="1470" y="575"/>
                      </a:lnTo>
                      <a:lnTo>
                        <a:pt x="1478" y="564"/>
                      </a:lnTo>
                      <a:lnTo>
                        <a:pt x="1478" y="576"/>
                      </a:lnTo>
                      <a:lnTo>
                        <a:pt x="1475" y="585"/>
                      </a:lnTo>
                      <a:lnTo>
                        <a:pt x="1479" y="591"/>
                      </a:lnTo>
                      <a:lnTo>
                        <a:pt x="1470" y="590"/>
                      </a:lnTo>
                      <a:lnTo>
                        <a:pt x="1467" y="597"/>
                      </a:lnTo>
                      <a:lnTo>
                        <a:pt x="1461" y="599"/>
                      </a:lnTo>
                      <a:lnTo>
                        <a:pt x="1456" y="590"/>
                      </a:lnTo>
                      <a:lnTo>
                        <a:pt x="1443" y="594"/>
                      </a:lnTo>
                      <a:lnTo>
                        <a:pt x="1424" y="591"/>
                      </a:lnTo>
                      <a:lnTo>
                        <a:pt x="1436" y="597"/>
                      </a:lnTo>
                      <a:lnTo>
                        <a:pt x="1429" y="607"/>
                      </a:lnTo>
                      <a:lnTo>
                        <a:pt x="1409" y="603"/>
                      </a:lnTo>
                      <a:lnTo>
                        <a:pt x="1413" y="609"/>
                      </a:lnTo>
                      <a:lnTo>
                        <a:pt x="1409" y="615"/>
                      </a:lnTo>
                      <a:lnTo>
                        <a:pt x="1409" y="630"/>
                      </a:lnTo>
                      <a:lnTo>
                        <a:pt x="1393" y="639"/>
                      </a:lnTo>
                      <a:lnTo>
                        <a:pt x="1400" y="645"/>
                      </a:lnTo>
                      <a:lnTo>
                        <a:pt x="1405" y="646"/>
                      </a:lnTo>
                      <a:lnTo>
                        <a:pt x="1412" y="644"/>
                      </a:lnTo>
                      <a:lnTo>
                        <a:pt x="1406" y="650"/>
                      </a:lnTo>
                      <a:lnTo>
                        <a:pt x="1420" y="655"/>
                      </a:lnTo>
                      <a:lnTo>
                        <a:pt x="1441" y="667"/>
                      </a:lnTo>
                      <a:lnTo>
                        <a:pt x="1445" y="658"/>
                      </a:lnTo>
                      <a:lnTo>
                        <a:pt x="1454" y="662"/>
                      </a:lnTo>
                      <a:lnTo>
                        <a:pt x="1459" y="668"/>
                      </a:lnTo>
                      <a:lnTo>
                        <a:pt x="1470" y="667"/>
                      </a:lnTo>
                      <a:lnTo>
                        <a:pt x="1482" y="671"/>
                      </a:lnTo>
                      <a:lnTo>
                        <a:pt x="1503" y="669"/>
                      </a:lnTo>
                      <a:lnTo>
                        <a:pt x="1516" y="674"/>
                      </a:lnTo>
                      <a:lnTo>
                        <a:pt x="1535" y="669"/>
                      </a:lnTo>
                      <a:lnTo>
                        <a:pt x="1533" y="673"/>
                      </a:lnTo>
                      <a:lnTo>
                        <a:pt x="1546" y="675"/>
                      </a:lnTo>
                      <a:lnTo>
                        <a:pt x="1570" y="674"/>
                      </a:lnTo>
                      <a:lnTo>
                        <a:pt x="1573" y="667"/>
                      </a:lnTo>
                      <a:lnTo>
                        <a:pt x="1591" y="667"/>
                      </a:lnTo>
                      <a:lnTo>
                        <a:pt x="1588" y="674"/>
                      </a:lnTo>
                      <a:lnTo>
                        <a:pt x="1599" y="674"/>
                      </a:lnTo>
                      <a:lnTo>
                        <a:pt x="1592" y="669"/>
                      </a:lnTo>
                      <a:lnTo>
                        <a:pt x="1601" y="662"/>
                      </a:lnTo>
                      <a:lnTo>
                        <a:pt x="1604" y="669"/>
                      </a:lnTo>
                      <a:lnTo>
                        <a:pt x="1615" y="671"/>
                      </a:lnTo>
                      <a:lnTo>
                        <a:pt x="1616" y="667"/>
                      </a:lnTo>
                      <a:lnTo>
                        <a:pt x="1623" y="668"/>
                      </a:lnTo>
                      <a:lnTo>
                        <a:pt x="1628" y="651"/>
                      </a:lnTo>
                      <a:lnTo>
                        <a:pt x="1639" y="648"/>
                      </a:lnTo>
                      <a:lnTo>
                        <a:pt x="1637" y="667"/>
                      </a:lnTo>
                      <a:lnTo>
                        <a:pt x="1648" y="667"/>
                      </a:lnTo>
                      <a:lnTo>
                        <a:pt x="1655" y="662"/>
                      </a:lnTo>
                      <a:lnTo>
                        <a:pt x="1667" y="644"/>
                      </a:lnTo>
                      <a:lnTo>
                        <a:pt x="1678" y="636"/>
                      </a:lnTo>
                      <a:lnTo>
                        <a:pt x="1691" y="636"/>
                      </a:lnTo>
                      <a:lnTo>
                        <a:pt x="1696" y="626"/>
                      </a:lnTo>
                      <a:lnTo>
                        <a:pt x="1703" y="639"/>
                      </a:lnTo>
                      <a:lnTo>
                        <a:pt x="1701" y="646"/>
                      </a:lnTo>
                      <a:lnTo>
                        <a:pt x="1707" y="650"/>
                      </a:lnTo>
                      <a:lnTo>
                        <a:pt x="1709" y="645"/>
                      </a:lnTo>
                      <a:lnTo>
                        <a:pt x="1713" y="655"/>
                      </a:lnTo>
                      <a:lnTo>
                        <a:pt x="1715" y="658"/>
                      </a:lnTo>
                      <a:lnTo>
                        <a:pt x="1715" y="667"/>
                      </a:lnTo>
                      <a:lnTo>
                        <a:pt x="1713" y="667"/>
                      </a:lnTo>
                      <a:lnTo>
                        <a:pt x="1730" y="673"/>
                      </a:lnTo>
                      <a:lnTo>
                        <a:pt x="1729" y="667"/>
                      </a:lnTo>
                      <a:lnTo>
                        <a:pt x="1757" y="667"/>
                      </a:lnTo>
                      <a:lnTo>
                        <a:pt x="1755" y="675"/>
                      </a:lnTo>
                      <a:lnTo>
                        <a:pt x="1757" y="682"/>
                      </a:lnTo>
                      <a:lnTo>
                        <a:pt x="1755" y="687"/>
                      </a:lnTo>
                      <a:lnTo>
                        <a:pt x="1760" y="695"/>
                      </a:lnTo>
                      <a:lnTo>
                        <a:pt x="1757" y="707"/>
                      </a:lnTo>
                      <a:lnTo>
                        <a:pt x="1763" y="715"/>
                      </a:lnTo>
                      <a:lnTo>
                        <a:pt x="1763" y="709"/>
                      </a:lnTo>
                      <a:lnTo>
                        <a:pt x="1764" y="714"/>
                      </a:lnTo>
                      <a:lnTo>
                        <a:pt x="1769" y="701"/>
                      </a:lnTo>
                      <a:lnTo>
                        <a:pt x="1771" y="683"/>
                      </a:lnTo>
                      <a:lnTo>
                        <a:pt x="1776" y="685"/>
                      </a:lnTo>
                      <a:lnTo>
                        <a:pt x="1776" y="695"/>
                      </a:lnTo>
                      <a:lnTo>
                        <a:pt x="1779" y="695"/>
                      </a:lnTo>
                      <a:lnTo>
                        <a:pt x="1777" y="705"/>
                      </a:lnTo>
                      <a:lnTo>
                        <a:pt x="1777" y="715"/>
                      </a:lnTo>
                      <a:lnTo>
                        <a:pt x="1784" y="718"/>
                      </a:lnTo>
                      <a:lnTo>
                        <a:pt x="1789" y="711"/>
                      </a:lnTo>
                      <a:lnTo>
                        <a:pt x="1796" y="727"/>
                      </a:lnTo>
                      <a:lnTo>
                        <a:pt x="1806" y="727"/>
                      </a:lnTo>
                      <a:lnTo>
                        <a:pt x="1810" y="737"/>
                      </a:lnTo>
                      <a:lnTo>
                        <a:pt x="1817" y="755"/>
                      </a:lnTo>
                      <a:lnTo>
                        <a:pt x="1809" y="764"/>
                      </a:lnTo>
                      <a:lnTo>
                        <a:pt x="1801" y="761"/>
                      </a:lnTo>
                      <a:lnTo>
                        <a:pt x="1791" y="768"/>
                      </a:lnTo>
                      <a:lnTo>
                        <a:pt x="1788" y="764"/>
                      </a:lnTo>
                      <a:lnTo>
                        <a:pt x="1790" y="774"/>
                      </a:lnTo>
                      <a:lnTo>
                        <a:pt x="1801" y="790"/>
                      </a:lnTo>
                      <a:lnTo>
                        <a:pt x="1812" y="804"/>
                      </a:lnTo>
                      <a:lnTo>
                        <a:pt x="1820" y="808"/>
                      </a:lnTo>
                      <a:lnTo>
                        <a:pt x="1821" y="788"/>
                      </a:lnTo>
                      <a:lnTo>
                        <a:pt x="1826" y="787"/>
                      </a:lnTo>
                      <a:lnTo>
                        <a:pt x="1834" y="793"/>
                      </a:lnTo>
                      <a:lnTo>
                        <a:pt x="1843" y="782"/>
                      </a:lnTo>
                      <a:lnTo>
                        <a:pt x="1852" y="785"/>
                      </a:lnTo>
                      <a:lnTo>
                        <a:pt x="1841" y="765"/>
                      </a:lnTo>
                      <a:lnTo>
                        <a:pt x="1850" y="758"/>
                      </a:lnTo>
                      <a:lnTo>
                        <a:pt x="1849" y="755"/>
                      </a:lnTo>
                      <a:lnTo>
                        <a:pt x="1841" y="755"/>
                      </a:lnTo>
                      <a:lnTo>
                        <a:pt x="1834" y="743"/>
                      </a:lnTo>
                      <a:lnTo>
                        <a:pt x="1831" y="727"/>
                      </a:lnTo>
                      <a:lnTo>
                        <a:pt x="1822" y="716"/>
                      </a:lnTo>
                      <a:lnTo>
                        <a:pt x="1827" y="712"/>
                      </a:lnTo>
                      <a:lnTo>
                        <a:pt x="1827" y="695"/>
                      </a:lnTo>
                      <a:lnTo>
                        <a:pt x="1822" y="690"/>
                      </a:lnTo>
                      <a:lnTo>
                        <a:pt x="1822" y="683"/>
                      </a:lnTo>
                      <a:lnTo>
                        <a:pt x="1809" y="675"/>
                      </a:lnTo>
                      <a:lnTo>
                        <a:pt x="1804" y="667"/>
                      </a:lnTo>
                      <a:lnTo>
                        <a:pt x="1812" y="650"/>
                      </a:lnTo>
                      <a:lnTo>
                        <a:pt x="1818" y="651"/>
                      </a:lnTo>
                      <a:lnTo>
                        <a:pt x="1821" y="644"/>
                      </a:lnTo>
                      <a:lnTo>
                        <a:pt x="1827" y="640"/>
                      </a:lnTo>
                      <a:lnTo>
                        <a:pt x="1820" y="637"/>
                      </a:lnTo>
                      <a:lnTo>
                        <a:pt x="1826" y="623"/>
                      </a:lnTo>
                      <a:lnTo>
                        <a:pt x="1839" y="623"/>
                      </a:lnTo>
                      <a:lnTo>
                        <a:pt x="1852" y="614"/>
                      </a:lnTo>
                      <a:lnTo>
                        <a:pt x="1853" y="609"/>
                      </a:lnTo>
                      <a:lnTo>
                        <a:pt x="1853" y="615"/>
                      </a:lnTo>
                      <a:lnTo>
                        <a:pt x="1876" y="613"/>
                      </a:lnTo>
                      <a:lnTo>
                        <a:pt x="1875" y="601"/>
                      </a:lnTo>
                      <a:lnTo>
                        <a:pt x="1884" y="597"/>
                      </a:lnTo>
                      <a:lnTo>
                        <a:pt x="1895" y="599"/>
                      </a:lnTo>
                      <a:lnTo>
                        <a:pt x="1893" y="582"/>
                      </a:lnTo>
                      <a:lnTo>
                        <a:pt x="1897" y="578"/>
                      </a:lnTo>
                      <a:lnTo>
                        <a:pt x="1901" y="591"/>
                      </a:lnTo>
                      <a:lnTo>
                        <a:pt x="1907" y="575"/>
                      </a:lnTo>
                      <a:lnTo>
                        <a:pt x="1912" y="569"/>
                      </a:lnTo>
                      <a:lnTo>
                        <a:pt x="1909" y="559"/>
                      </a:lnTo>
                      <a:lnTo>
                        <a:pt x="1924" y="553"/>
                      </a:lnTo>
                      <a:lnTo>
                        <a:pt x="1918" y="550"/>
                      </a:lnTo>
                      <a:lnTo>
                        <a:pt x="1925" y="542"/>
                      </a:lnTo>
                      <a:lnTo>
                        <a:pt x="1925" y="533"/>
                      </a:lnTo>
                      <a:lnTo>
                        <a:pt x="1918" y="537"/>
                      </a:lnTo>
                      <a:lnTo>
                        <a:pt x="1916" y="533"/>
                      </a:lnTo>
                      <a:lnTo>
                        <a:pt x="1884" y="545"/>
                      </a:lnTo>
                      <a:lnTo>
                        <a:pt x="1891" y="555"/>
                      </a:lnTo>
                      <a:lnTo>
                        <a:pt x="1875" y="558"/>
                      </a:lnTo>
                      <a:lnTo>
                        <a:pt x="1882" y="575"/>
                      </a:lnTo>
                      <a:lnTo>
                        <a:pt x="1884" y="566"/>
                      </a:lnTo>
                      <a:lnTo>
                        <a:pt x="1884" y="585"/>
                      </a:lnTo>
                      <a:lnTo>
                        <a:pt x="1881" y="590"/>
                      </a:lnTo>
                      <a:lnTo>
                        <a:pt x="1877" y="583"/>
                      </a:lnTo>
                      <a:lnTo>
                        <a:pt x="1880" y="578"/>
                      </a:lnTo>
                      <a:lnTo>
                        <a:pt x="1875" y="581"/>
                      </a:lnTo>
                      <a:lnTo>
                        <a:pt x="1874" y="575"/>
                      </a:lnTo>
                      <a:lnTo>
                        <a:pt x="1863" y="575"/>
                      </a:lnTo>
                      <a:lnTo>
                        <a:pt x="1858" y="577"/>
                      </a:lnTo>
                      <a:lnTo>
                        <a:pt x="1852" y="588"/>
                      </a:lnTo>
                      <a:lnTo>
                        <a:pt x="1849" y="582"/>
                      </a:lnTo>
                      <a:lnTo>
                        <a:pt x="1834" y="581"/>
                      </a:lnTo>
                      <a:lnTo>
                        <a:pt x="1832" y="576"/>
                      </a:lnTo>
                      <a:lnTo>
                        <a:pt x="1818" y="581"/>
                      </a:lnTo>
                      <a:lnTo>
                        <a:pt x="1812" y="587"/>
                      </a:lnTo>
                      <a:lnTo>
                        <a:pt x="1815" y="594"/>
                      </a:lnTo>
                      <a:lnTo>
                        <a:pt x="1822" y="596"/>
                      </a:lnTo>
                      <a:lnTo>
                        <a:pt x="1822" y="601"/>
                      </a:lnTo>
                      <a:lnTo>
                        <a:pt x="1827" y="603"/>
                      </a:lnTo>
                      <a:lnTo>
                        <a:pt x="1817" y="605"/>
                      </a:lnTo>
                      <a:lnTo>
                        <a:pt x="1809" y="612"/>
                      </a:lnTo>
                      <a:lnTo>
                        <a:pt x="1804" y="609"/>
                      </a:lnTo>
                      <a:lnTo>
                        <a:pt x="1810" y="605"/>
                      </a:lnTo>
                      <a:lnTo>
                        <a:pt x="1791" y="608"/>
                      </a:lnTo>
                      <a:lnTo>
                        <a:pt x="1791" y="602"/>
                      </a:lnTo>
                      <a:lnTo>
                        <a:pt x="1783" y="605"/>
                      </a:lnTo>
                      <a:lnTo>
                        <a:pt x="1785" y="597"/>
                      </a:lnTo>
                      <a:lnTo>
                        <a:pt x="1777" y="597"/>
                      </a:lnTo>
                      <a:lnTo>
                        <a:pt x="1779" y="590"/>
                      </a:lnTo>
                      <a:lnTo>
                        <a:pt x="1766" y="594"/>
                      </a:lnTo>
                      <a:lnTo>
                        <a:pt x="1763" y="590"/>
                      </a:lnTo>
                      <a:lnTo>
                        <a:pt x="1764" y="578"/>
                      </a:lnTo>
                      <a:lnTo>
                        <a:pt x="1776" y="564"/>
                      </a:lnTo>
                      <a:lnTo>
                        <a:pt x="1776" y="558"/>
                      </a:lnTo>
                      <a:lnTo>
                        <a:pt x="1783" y="542"/>
                      </a:lnTo>
                      <a:lnTo>
                        <a:pt x="1790" y="537"/>
                      </a:lnTo>
                      <a:lnTo>
                        <a:pt x="1822" y="533"/>
                      </a:lnTo>
                      <a:lnTo>
                        <a:pt x="1846" y="521"/>
                      </a:lnTo>
                      <a:lnTo>
                        <a:pt x="1861" y="516"/>
                      </a:lnTo>
                      <a:lnTo>
                        <a:pt x="1868" y="506"/>
                      </a:lnTo>
                      <a:lnTo>
                        <a:pt x="1882" y="501"/>
                      </a:lnTo>
                      <a:lnTo>
                        <a:pt x="1884" y="492"/>
                      </a:lnTo>
                      <a:lnTo>
                        <a:pt x="1897" y="496"/>
                      </a:lnTo>
                      <a:lnTo>
                        <a:pt x="1907" y="486"/>
                      </a:lnTo>
                      <a:lnTo>
                        <a:pt x="1916" y="492"/>
                      </a:lnTo>
                      <a:lnTo>
                        <a:pt x="1919" y="497"/>
                      </a:lnTo>
                      <a:lnTo>
                        <a:pt x="1927" y="499"/>
                      </a:lnTo>
                      <a:lnTo>
                        <a:pt x="1929" y="513"/>
                      </a:lnTo>
                      <a:lnTo>
                        <a:pt x="1944" y="522"/>
                      </a:lnTo>
                      <a:lnTo>
                        <a:pt x="1936" y="528"/>
                      </a:lnTo>
                      <a:lnTo>
                        <a:pt x="1944" y="537"/>
                      </a:lnTo>
                      <a:lnTo>
                        <a:pt x="1945" y="547"/>
                      </a:lnTo>
                      <a:lnTo>
                        <a:pt x="1954" y="551"/>
                      </a:lnTo>
                      <a:lnTo>
                        <a:pt x="1954" y="558"/>
                      </a:lnTo>
                      <a:lnTo>
                        <a:pt x="1945" y="558"/>
                      </a:lnTo>
                      <a:lnTo>
                        <a:pt x="1939" y="560"/>
                      </a:lnTo>
                      <a:lnTo>
                        <a:pt x="1939" y="565"/>
                      </a:lnTo>
                      <a:lnTo>
                        <a:pt x="1945" y="564"/>
                      </a:lnTo>
                      <a:lnTo>
                        <a:pt x="1954" y="575"/>
                      </a:lnTo>
                      <a:lnTo>
                        <a:pt x="1960" y="577"/>
                      </a:lnTo>
                      <a:lnTo>
                        <a:pt x="1962" y="582"/>
                      </a:lnTo>
                      <a:lnTo>
                        <a:pt x="1971" y="593"/>
                      </a:lnTo>
                      <a:lnTo>
                        <a:pt x="1989" y="597"/>
                      </a:lnTo>
                      <a:lnTo>
                        <a:pt x="1988" y="599"/>
                      </a:lnTo>
                      <a:lnTo>
                        <a:pt x="1989" y="608"/>
                      </a:lnTo>
                      <a:lnTo>
                        <a:pt x="1989" y="618"/>
                      </a:lnTo>
                      <a:lnTo>
                        <a:pt x="1999" y="625"/>
                      </a:lnTo>
                      <a:lnTo>
                        <a:pt x="2006" y="624"/>
                      </a:lnTo>
                      <a:lnTo>
                        <a:pt x="2020" y="630"/>
                      </a:lnTo>
                      <a:lnTo>
                        <a:pt x="2030" y="624"/>
                      </a:lnTo>
                      <a:lnTo>
                        <a:pt x="2038" y="628"/>
                      </a:lnTo>
                      <a:lnTo>
                        <a:pt x="2038" y="619"/>
                      </a:lnTo>
                      <a:lnTo>
                        <a:pt x="2046" y="624"/>
                      </a:lnTo>
                      <a:lnTo>
                        <a:pt x="2051" y="615"/>
                      </a:lnTo>
                      <a:lnTo>
                        <a:pt x="2051" y="605"/>
                      </a:lnTo>
                      <a:lnTo>
                        <a:pt x="2068" y="613"/>
                      </a:lnTo>
                      <a:lnTo>
                        <a:pt x="2068" y="630"/>
                      </a:lnTo>
                      <a:lnTo>
                        <a:pt x="2083" y="645"/>
                      </a:lnTo>
                      <a:lnTo>
                        <a:pt x="2090" y="650"/>
                      </a:lnTo>
                      <a:lnTo>
                        <a:pt x="2099" y="667"/>
                      </a:lnTo>
                      <a:lnTo>
                        <a:pt x="2106" y="667"/>
                      </a:lnTo>
                      <a:lnTo>
                        <a:pt x="2121" y="678"/>
                      </a:lnTo>
                      <a:lnTo>
                        <a:pt x="2129" y="677"/>
                      </a:lnTo>
                      <a:lnTo>
                        <a:pt x="2129" y="668"/>
                      </a:lnTo>
                      <a:lnTo>
                        <a:pt x="2137" y="669"/>
                      </a:lnTo>
                      <a:lnTo>
                        <a:pt x="2139" y="667"/>
                      </a:lnTo>
                      <a:lnTo>
                        <a:pt x="2148" y="673"/>
                      </a:lnTo>
                      <a:lnTo>
                        <a:pt x="2150" y="669"/>
                      </a:lnTo>
                      <a:lnTo>
                        <a:pt x="2164" y="677"/>
                      </a:lnTo>
                      <a:lnTo>
                        <a:pt x="2182" y="667"/>
                      </a:lnTo>
                      <a:lnTo>
                        <a:pt x="2204" y="673"/>
                      </a:lnTo>
                      <a:lnTo>
                        <a:pt x="2221" y="667"/>
                      </a:lnTo>
                      <a:lnTo>
                        <a:pt x="2230" y="655"/>
                      </a:lnTo>
                      <a:lnTo>
                        <a:pt x="2267" y="660"/>
                      </a:lnTo>
                      <a:lnTo>
                        <a:pt x="2275" y="657"/>
                      </a:lnTo>
                      <a:lnTo>
                        <a:pt x="2290" y="671"/>
                      </a:lnTo>
                      <a:lnTo>
                        <a:pt x="2293" y="668"/>
                      </a:lnTo>
                      <a:lnTo>
                        <a:pt x="2300" y="667"/>
                      </a:lnTo>
                      <a:lnTo>
                        <a:pt x="2300" y="673"/>
                      </a:lnTo>
                      <a:lnTo>
                        <a:pt x="2322" y="667"/>
                      </a:lnTo>
                      <a:lnTo>
                        <a:pt x="2337" y="667"/>
                      </a:lnTo>
                      <a:lnTo>
                        <a:pt x="2328" y="655"/>
                      </a:lnTo>
                      <a:lnTo>
                        <a:pt x="2328" y="650"/>
                      </a:lnTo>
                      <a:lnTo>
                        <a:pt x="2321" y="640"/>
                      </a:lnTo>
                      <a:lnTo>
                        <a:pt x="2317" y="630"/>
                      </a:lnTo>
                      <a:lnTo>
                        <a:pt x="2322" y="623"/>
                      </a:lnTo>
                      <a:lnTo>
                        <a:pt x="2328" y="623"/>
                      </a:lnTo>
                      <a:lnTo>
                        <a:pt x="2331" y="625"/>
                      </a:lnTo>
                      <a:lnTo>
                        <a:pt x="2336" y="636"/>
                      </a:lnTo>
                      <a:lnTo>
                        <a:pt x="2342" y="641"/>
                      </a:lnTo>
                      <a:lnTo>
                        <a:pt x="2342" y="655"/>
                      </a:lnTo>
                      <a:lnTo>
                        <a:pt x="2349" y="667"/>
                      </a:lnTo>
                      <a:lnTo>
                        <a:pt x="2359" y="669"/>
                      </a:lnTo>
                      <a:lnTo>
                        <a:pt x="2364" y="678"/>
                      </a:lnTo>
                      <a:lnTo>
                        <a:pt x="2377" y="683"/>
                      </a:lnTo>
                      <a:lnTo>
                        <a:pt x="2384" y="689"/>
                      </a:lnTo>
                      <a:lnTo>
                        <a:pt x="2396" y="688"/>
                      </a:lnTo>
                      <a:lnTo>
                        <a:pt x="2404" y="677"/>
                      </a:lnTo>
                      <a:lnTo>
                        <a:pt x="2403" y="641"/>
                      </a:lnTo>
                      <a:lnTo>
                        <a:pt x="2398" y="641"/>
                      </a:lnTo>
                      <a:lnTo>
                        <a:pt x="2397" y="650"/>
                      </a:lnTo>
                      <a:lnTo>
                        <a:pt x="2390" y="650"/>
                      </a:lnTo>
                      <a:lnTo>
                        <a:pt x="2390" y="641"/>
                      </a:lnTo>
                      <a:lnTo>
                        <a:pt x="2385" y="636"/>
                      </a:lnTo>
                      <a:lnTo>
                        <a:pt x="2364" y="637"/>
                      </a:lnTo>
                      <a:lnTo>
                        <a:pt x="2359" y="646"/>
                      </a:lnTo>
                      <a:lnTo>
                        <a:pt x="2360" y="650"/>
                      </a:lnTo>
                      <a:lnTo>
                        <a:pt x="2361" y="658"/>
                      </a:lnTo>
                      <a:lnTo>
                        <a:pt x="2354" y="656"/>
                      </a:lnTo>
                      <a:lnTo>
                        <a:pt x="2348" y="636"/>
                      </a:lnTo>
                      <a:lnTo>
                        <a:pt x="2339" y="624"/>
                      </a:lnTo>
                      <a:lnTo>
                        <a:pt x="2334" y="614"/>
                      </a:lnTo>
                      <a:lnTo>
                        <a:pt x="2342" y="619"/>
                      </a:lnTo>
                      <a:lnTo>
                        <a:pt x="2342" y="605"/>
                      </a:lnTo>
                      <a:lnTo>
                        <a:pt x="2331" y="596"/>
                      </a:lnTo>
                      <a:lnTo>
                        <a:pt x="2331" y="590"/>
                      </a:lnTo>
                      <a:lnTo>
                        <a:pt x="2321" y="575"/>
                      </a:lnTo>
                      <a:lnTo>
                        <a:pt x="2328" y="575"/>
                      </a:lnTo>
                      <a:lnTo>
                        <a:pt x="2334" y="583"/>
                      </a:lnTo>
                      <a:lnTo>
                        <a:pt x="2339" y="578"/>
                      </a:lnTo>
                      <a:lnTo>
                        <a:pt x="2339" y="575"/>
                      </a:lnTo>
                      <a:lnTo>
                        <a:pt x="2349" y="575"/>
                      </a:lnTo>
                      <a:lnTo>
                        <a:pt x="2353" y="581"/>
                      </a:lnTo>
                      <a:lnTo>
                        <a:pt x="2374" y="577"/>
                      </a:lnTo>
                      <a:lnTo>
                        <a:pt x="2374" y="575"/>
                      </a:lnTo>
                      <a:lnTo>
                        <a:pt x="2358" y="554"/>
                      </a:lnTo>
                      <a:lnTo>
                        <a:pt x="2365" y="551"/>
                      </a:lnTo>
                      <a:lnTo>
                        <a:pt x="2377" y="554"/>
                      </a:lnTo>
                      <a:lnTo>
                        <a:pt x="2379" y="562"/>
                      </a:lnTo>
                      <a:lnTo>
                        <a:pt x="2390" y="575"/>
                      </a:lnTo>
                      <a:lnTo>
                        <a:pt x="2385" y="559"/>
                      </a:lnTo>
                      <a:lnTo>
                        <a:pt x="2398" y="560"/>
                      </a:lnTo>
                      <a:lnTo>
                        <a:pt x="2404" y="575"/>
                      </a:lnTo>
                      <a:lnTo>
                        <a:pt x="2420" y="582"/>
                      </a:lnTo>
                      <a:lnTo>
                        <a:pt x="2414" y="590"/>
                      </a:lnTo>
                      <a:lnTo>
                        <a:pt x="2422" y="594"/>
                      </a:lnTo>
                      <a:lnTo>
                        <a:pt x="2439" y="587"/>
                      </a:lnTo>
                      <a:lnTo>
                        <a:pt x="2439" y="594"/>
                      </a:lnTo>
                      <a:lnTo>
                        <a:pt x="2434" y="605"/>
                      </a:lnTo>
                      <a:lnTo>
                        <a:pt x="2433" y="615"/>
                      </a:lnTo>
                      <a:lnTo>
                        <a:pt x="2427" y="623"/>
                      </a:lnTo>
                      <a:lnTo>
                        <a:pt x="2431" y="628"/>
                      </a:lnTo>
                      <a:lnTo>
                        <a:pt x="2439" y="624"/>
                      </a:lnTo>
                      <a:lnTo>
                        <a:pt x="2443" y="631"/>
                      </a:lnTo>
                      <a:lnTo>
                        <a:pt x="2443" y="612"/>
                      </a:lnTo>
                      <a:lnTo>
                        <a:pt x="2466" y="596"/>
                      </a:lnTo>
                      <a:lnTo>
                        <a:pt x="2467" y="597"/>
                      </a:lnTo>
                      <a:lnTo>
                        <a:pt x="2466" y="607"/>
                      </a:lnTo>
                      <a:lnTo>
                        <a:pt x="2467" y="619"/>
                      </a:lnTo>
                      <a:lnTo>
                        <a:pt x="2466" y="636"/>
                      </a:lnTo>
                      <a:lnTo>
                        <a:pt x="2460" y="650"/>
                      </a:lnTo>
                      <a:lnTo>
                        <a:pt x="2459" y="668"/>
                      </a:lnTo>
                      <a:lnTo>
                        <a:pt x="2466" y="683"/>
                      </a:lnTo>
                      <a:lnTo>
                        <a:pt x="2446" y="695"/>
                      </a:lnTo>
                      <a:lnTo>
                        <a:pt x="2451" y="712"/>
                      </a:lnTo>
                      <a:lnTo>
                        <a:pt x="2466" y="711"/>
                      </a:lnTo>
                      <a:lnTo>
                        <a:pt x="2466" y="736"/>
                      </a:lnTo>
                      <a:lnTo>
                        <a:pt x="2482" y="720"/>
                      </a:lnTo>
                      <a:lnTo>
                        <a:pt x="2486" y="727"/>
                      </a:lnTo>
                      <a:lnTo>
                        <a:pt x="2495" y="718"/>
                      </a:lnTo>
                      <a:lnTo>
                        <a:pt x="2495" y="727"/>
                      </a:lnTo>
                      <a:lnTo>
                        <a:pt x="2489" y="733"/>
                      </a:lnTo>
                      <a:lnTo>
                        <a:pt x="2494" y="743"/>
                      </a:lnTo>
                      <a:lnTo>
                        <a:pt x="2504" y="744"/>
                      </a:lnTo>
                      <a:lnTo>
                        <a:pt x="2509" y="727"/>
                      </a:lnTo>
                      <a:lnTo>
                        <a:pt x="2504" y="711"/>
                      </a:lnTo>
                      <a:lnTo>
                        <a:pt x="2506" y="695"/>
                      </a:lnTo>
                      <a:lnTo>
                        <a:pt x="2502" y="682"/>
                      </a:lnTo>
                      <a:lnTo>
                        <a:pt x="2488" y="673"/>
                      </a:lnTo>
                      <a:lnTo>
                        <a:pt x="2488" y="667"/>
                      </a:lnTo>
                      <a:lnTo>
                        <a:pt x="2495" y="636"/>
                      </a:lnTo>
                      <a:lnTo>
                        <a:pt x="2492" y="631"/>
                      </a:lnTo>
                      <a:lnTo>
                        <a:pt x="2489" y="620"/>
                      </a:lnTo>
                      <a:lnTo>
                        <a:pt x="2495" y="620"/>
                      </a:lnTo>
                      <a:lnTo>
                        <a:pt x="2500" y="618"/>
                      </a:lnTo>
                      <a:lnTo>
                        <a:pt x="2504" y="620"/>
                      </a:lnTo>
                      <a:lnTo>
                        <a:pt x="2506" y="625"/>
                      </a:lnTo>
                      <a:lnTo>
                        <a:pt x="2510" y="623"/>
                      </a:lnTo>
                      <a:lnTo>
                        <a:pt x="2521" y="621"/>
                      </a:lnTo>
                      <a:lnTo>
                        <a:pt x="2533" y="628"/>
                      </a:lnTo>
                      <a:lnTo>
                        <a:pt x="2540" y="625"/>
                      </a:lnTo>
                      <a:lnTo>
                        <a:pt x="2545" y="613"/>
                      </a:lnTo>
                      <a:lnTo>
                        <a:pt x="2549" y="607"/>
                      </a:lnTo>
                      <a:lnTo>
                        <a:pt x="2563" y="599"/>
                      </a:lnTo>
                      <a:lnTo>
                        <a:pt x="2563" y="590"/>
                      </a:lnTo>
                      <a:lnTo>
                        <a:pt x="2569" y="574"/>
                      </a:lnTo>
                      <a:lnTo>
                        <a:pt x="2595" y="555"/>
                      </a:lnTo>
                      <a:lnTo>
                        <a:pt x="2602" y="544"/>
                      </a:lnTo>
                      <a:lnTo>
                        <a:pt x="2591" y="542"/>
                      </a:lnTo>
                      <a:lnTo>
                        <a:pt x="2594" y="520"/>
                      </a:lnTo>
                      <a:lnTo>
                        <a:pt x="2592" y="506"/>
                      </a:lnTo>
                      <a:lnTo>
                        <a:pt x="2589" y="491"/>
                      </a:lnTo>
                      <a:lnTo>
                        <a:pt x="2576" y="483"/>
                      </a:lnTo>
                      <a:lnTo>
                        <a:pt x="2575" y="491"/>
                      </a:lnTo>
                      <a:lnTo>
                        <a:pt x="2573" y="499"/>
                      </a:lnTo>
                      <a:lnTo>
                        <a:pt x="2572" y="508"/>
                      </a:lnTo>
                      <a:lnTo>
                        <a:pt x="2579" y="505"/>
                      </a:lnTo>
                      <a:lnTo>
                        <a:pt x="2583" y="497"/>
                      </a:lnTo>
                      <a:lnTo>
                        <a:pt x="2570" y="522"/>
                      </a:lnTo>
                      <a:lnTo>
                        <a:pt x="2551" y="528"/>
                      </a:lnTo>
                      <a:lnTo>
                        <a:pt x="2538" y="526"/>
                      </a:lnTo>
                      <a:lnTo>
                        <a:pt x="2542" y="516"/>
                      </a:lnTo>
                      <a:lnTo>
                        <a:pt x="2543" y="494"/>
                      </a:lnTo>
                      <a:lnTo>
                        <a:pt x="2547" y="491"/>
                      </a:lnTo>
                      <a:lnTo>
                        <a:pt x="2554" y="492"/>
                      </a:lnTo>
                      <a:lnTo>
                        <a:pt x="2563" y="472"/>
                      </a:lnTo>
                      <a:lnTo>
                        <a:pt x="2563" y="462"/>
                      </a:lnTo>
                      <a:lnTo>
                        <a:pt x="2557" y="465"/>
                      </a:lnTo>
                      <a:lnTo>
                        <a:pt x="2557" y="463"/>
                      </a:lnTo>
                      <a:lnTo>
                        <a:pt x="2558" y="449"/>
                      </a:lnTo>
                      <a:lnTo>
                        <a:pt x="2567" y="432"/>
                      </a:lnTo>
                      <a:lnTo>
                        <a:pt x="2586" y="425"/>
                      </a:lnTo>
                      <a:lnTo>
                        <a:pt x="2589" y="421"/>
                      </a:lnTo>
                      <a:lnTo>
                        <a:pt x="2581" y="436"/>
                      </a:lnTo>
                      <a:lnTo>
                        <a:pt x="2581" y="451"/>
                      </a:lnTo>
                      <a:lnTo>
                        <a:pt x="2585" y="458"/>
                      </a:lnTo>
                      <a:lnTo>
                        <a:pt x="2595" y="445"/>
                      </a:lnTo>
                      <a:lnTo>
                        <a:pt x="2599" y="427"/>
                      </a:lnTo>
                      <a:lnTo>
                        <a:pt x="2594" y="408"/>
                      </a:lnTo>
                      <a:lnTo>
                        <a:pt x="2583" y="408"/>
                      </a:lnTo>
                      <a:lnTo>
                        <a:pt x="2569" y="420"/>
                      </a:lnTo>
                      <a:lnTo>
                        <a:pt x="2556" y="418"/>
                      </a:lnTo>
                      <a:lnTo>
                        <a:pt x="2542" y="391"/>
                      </a:lnTo>
                      <a:lnTo>
                        <a:pt x="2536" y="386"/>
                      </a:lnTo>
                      <a:lnTo>
                        <a:pt x="2537" y="394"/>
                      </a:lnTo>
                      <a:lnTo>
                        <a:pt x="2532" y="399"/>
                      </a:lnTo>
                      <a:lnTo>
                        <a:pt x="2524" y="392"/>
                      </a:lnTo>
                      <a:lnTo>
                        <a:pt x="2524" y="387"/>
                      </a:lnTo>
                      <a:lnTo>
                        <a:pt x="2508" y="379"/>
                      </a:lnTo>
                      <a:lnTo>
                        <a:pt x="2505" y="372"/>
                      </a:lnTo>
                      <a:lnTo>
                        <a:pt x="2505" y="367"/>
                      </a:lnTo>
                      <a:lnTo>
                        <a:pt x="2479" y="370"/>
                      </a:lnTo>
                      <a:lnTo>
                        <a:pt x="2465" y="360"/>
                      </a:lnTo>
                      <a:lnTo>
                        <a:pt x="2461" y="352"/>
                      </a:lnTo>
                      <a:lnTo>
                        <a:pt x="2465" y="345"/>
                      </a:lnTo>
                      <a:lnTo>
                        <a:pt x="2447" y="336"/>
                      </a:lnTo>
                      <a:lnTo>
                        <a:pt x="2445" y="328"/>
                      </a:lnTo>
                      <a:lnTo>
                        <a:pt x="2436" y="318"/>
                      </a:lnTo>
                      <a:lnTo>
                        <a:pt x="2434" y="290"/>
                      </a:lnTo>
                      <a:lnTo>
                        <a:pt x="2434" y="275"/>
                      </a:lnTo>
                      <a:lnTo>
                        <a:pt x="2435" y="266"/>
                      </a:lnTo>
                      <a:lnTo>
                        <a:pt x="2441" y="262"/>
                      </a:lnTo>
                      <a:lnTo>
                        <a:pt x="2445" y="262"/>
                      </a:lnTo>
                      <a:lnTo>
                        <a:pt x="2456" y="236"/>
                      </a:lnTo>
                      <a:lnTo>
                        <a:pt x="2459" y="236"/>
                      </a:lnTo>
                      <a:lnTo>
                        <a:pt x="2461" y="242"/>
                      </a:lnTo>
                      <a:lnTo>
                        <a:pt x="2465" y="237"/>
                      </a:lnTo>
                      <a:lnTo>
                        <a:pt x="2466" y="222"/>
                      </a:lnTo>
                      <a:lnTo>
                        <a:pt x="2461" y="227"/>
                      </a:lnTo>
                      <a:lnTo>
                        <a:pt x="2452" y="204"/>
                      </a:lnTo>
                      <a:lnTo>
                        <a:pt x="2444" y="194"/>
                      </a:lnTo>
                      <a:lnTo>
                        <a:pt x="2444" y="184"/>
                      </a:lnTo>
                      <a:lnTo>
                        <a:pt x="2445" y="171"/>
                      </a:lnTo>
                      <a:lnTo>
                        <a:pt x="2452" y="156"/>
                      </a:lnTo>
                      <a:lnTo>
                        <a:pt x="2449" y="156"/>
                      </a:lnTo>
                      <a:lnTo>
                        <a:pt x="2450" y="145"/>
                      </a:lnTo>
                      <a:lnTo>
                        <a:pt x="2451" y="137"/>
                      </a:lnTo>
                      <a:lnTo>
                        <a:pt x="2451" y="122"/>
                      </a:lnTo>
                      <a:lnTo>
                        <a:pt x="2455" y="117"/>
                      </a:lnTo>
                      <a:lnTo>
                        <a:pt x="2460" y="118"/>
                      </a:lnTo>
                      <a:lnTo>
                        <a:pt x="2461" y="114"/>
                      </a:lnTo>
                      <a:lnTo>
                        <a:pt x="2462" y="106"/>
                      </a:lnTo>
                      <a:lnTo>
                        <a:pt x="2470" y="101"/>
                      </a:lnTo>
                      <a:lnTo>
                        <a:pt x="2488" y="124"/>
                      </a:lnTo>
                      <a:lnTo>
                        <a:pt x="2492" y="123"/>
                      </a:lnTo>
                      <a:lnTo>
                        <a:pt x="2495" y="107"/>
                      </a:lnTo>
                      <a:lnTo>
                        <a:pt x="2493" y="86"/>
                      </a:lnTo>
                      <a:lnTo>
                        <a:pt x="2487" y="85"/>
                      </a:lnTo>
                      <a:lnTo>
                        <a:pt x="2481" y="79"/>
                      </a:lnTo>
                      <a:lnTo>
                        <a:pt x="2479" y="67"/>
                      </a:lnTo>
                      <a:lnTo>
                        <a:pt x="2488" y="52"/>
                      </a:lnTo>
                      <a:lnTo>
                        <a:pt x="2502" y="36"/>
                      </a:lnTo>
                      <a:lnTo>
                        <a:pt x="2505" y="26"/>
                      </a:lnTo>
                      <a:lnTo>
                        <a:pt x="2506" y="16"/>
                      </a:lnTo>
                      <a:lnTo>
                        <a:pt x="2513" y="2"/>
                      </a:lnTo>
                      <a:lnTo>
                        <a:pt x="2522" y="0"/>
                      </a:lnTo>
                      <a:lnTo>
                        <a:pt x="2531" y="2"/>
                      </a:lnTo>
                      <a:lnTo>
                        <a:pt x="2541" y="0"/>
                      </a:lnTo>
                      <a:lnTo>
                        <a:pt x="2551" y="10"/>
                      </a:lnTo>
                      <a:lnTo>
                        <a:pt x="2549" y="18"/>
                      </a:lnTo>
                      <a:lnTo>
                        <a:pt x="2546" y="22"/>
                      </a:lnTo>
                      <a:lnTo>
                        <a:pt x="2545" y="32"/>
                      </a:lnTo>
                      <a:lnTo>
                        <a:pt x="2546" y="38"/>
                      </a:lnTo>
                      <a:lnTo>
                        <a:pt x="2554" y="32"/>
                      </a:lnTo>
                      <a:lnTo>
                        <a:pt x="2554" y="49"/>
                      </a:lnTo>
                      <a:lnTo>
                        <a:pt x="2564" y="40"/>
                      </a:lnTo>
                      <a:lnTo>
                        <a:pt x="2567" y="32"/>
                      </a:lnTo>
                      <a:lnTo>
                        <a:pt x="2576" y="44"/>
                      </a:lnTo>
                      <a:lnTo>
                        <a:pt x="2594" y="37"/>
                      </a:lnTo>
                      <a:lnTo>
                        <a:pt x="2594" y="47"/>
                      </a:lnTo>
                      <a:lnTo>
                        <a:pt x="2590" y="63"/>
                      </a:lnTo>
                      <a:lnTo>
                        <a:pt x="2595" y="75"/>
                      </a:lnTo>
                      <a:lnTo>
                        <a:pt x="2605" y="76"/>
                      </a:lnTo>
                      <a:lnTo>
                        <a:pt x="2632" y="115"/>
                      </a:lnTo>
                      <a:lnTo>
                        <a:pt x="2637" y="147"/>
                      </a:lnTo>
                      <a:lnTo>
                        <a:pt x="2638" y="167"/>
                      </a:lnTo>
                      <a:lnTo>
                        <a:pt x="2637" y="190"/>
                      </a:lnTo>
                      <a:lnTo>
                        <a:pt x="2633" y="189"/>
                      </a:lnTo>
                      <a:lnTo>
                        <a:pt x="2634" y="198"/>
                      </a:lnTo>
                      <a:lnTo>
                        <a:pt x="2645" y="201"/>
                      </a:lnTo>
                      <a:lnTo>
                        <a:pt x="2648" y="221"/>
                      </a:lnTo>
                      <a:lnTo>
                        <a:pt x="2662" y="220"/>
                      </a:lnTo>
                      <a:lnTo>
                        <a:pt x="2671" y="230"/>
                      </a:lnTo>
                      <a:lnTo>
                        <a:pt x="2671" y="244"/>
                      </a:lnTo>
                      <a:lnTo>
                        <a:pt x="2672" y="251"/>
                      </a:lnTo>
                      <a:lnTo>
                        <a:pt x="2681" y="264"/>
                      </a:lnTo>
                      <a:lnTo>
                        <a:pt x="2683" y="274"/>
                      </a:lnTo>
                      <a:lnTo>
                        <a:pt x="2685" y="284"/>
                      </a:lnTo>
                      <a:lnTo>
                        <a:pt x="2688" y="284"/>
                      </a:lnTo>
                      <a:lnTo>
                        <a:pt x="2692" y="279"/>
                      </a:lnTo>
                      <a:lnTo>
                        <a:pt x="2693" y="274"/>
                      </a:lnTo>
                      <a:lnTo>
                        <a:pt x="2701" y="280"/>
                      </a:lnTo>
                      <a:lnTo>
                        <a:pt x="2703" y="297"/>
                      </a:lnTo>
                      <a:lnTo>
                        <a:pt x="2709" y="301"/>
                      </a:lnTo>
                      <a:lnTo>
                        <a:pt x="2713" y="308"/>
                      </a:lnTo>
                      <a:lnTo>
                        <a:pt x="2694" y="312"/>
                      </a:lnTo>
                      <a:lnTo>
                        <a:pt x="2671" y="301"/>
                      </a:lnTo>
                      <a:lnTo>
                        <a:pt x="2664" y="302"/>
                      </a:lnTo>
                      <a:lnTo>
                        <a:pt x="2665" y="306"/>
                      </a:lnTo>
                      <a:lnTo>
                        <a:pt x="2665" y="312"/>
                      </a:lnTo>
                      <a:lnTo>
                        <a:pt x="2661" y="316"/>
                      </a:lnTo>
                      <a:lnTo>
                        <a:pt x="2661" y="318"/>
                      </a:lnTo>
                      <a:lnTo>
                        <a:pt x="2680" y="321"/>
                      </a:lnTo>
                      <a:lnTo>
                        <a:pt x="2688" y="334"/>
                      </a:lnTo>
                      <a:lnTo>
                        <a:pt x="2683" y="343"/>
                      </a:lnTo>
                      <a:lnTo>
                        <a:pt x="2676" y="352"/>
                      </a:lnTo>
                      <a:lnTo>
                        <a:pt x="2670" y="352"/>
                      </a:lnTo>
                      <a:lnTo>
                        <a:pt x="2664" y="357"/>
                      </a:lnTo>
                      <a:lnTo>
                        <a:pt x="2658" y="357"/>
                      </a:lnTo>
                      <a:lnTo>
                        <a:pt x="2656" y="364"/>
                      </a:lnTo>
                      <a:lnTo>
                        <a:pt x="2648" y="371"/>
                      </a:lnTo>
                      <a:lnTo>
                        <a:pt x="2650" y="378"/>
                      </a:lnTo>
                      <a:lnTo>
                        <a:pt x="2649" y="381"/>
                      </a:lnTo>
                      <a:lnTo>
                        <a:pt x="2669" y="381"/>
                      </a:lnTo>
                      <a:lnTo>
                        <a:pt x="2673" y="388"/>
                      </a:lnTo>
                      <a:lnTo>
                        <a:pt x="2678" y="402"/>
                      </a:lnTo>
                      <a:lnTo>
                        <a:pt x="2692" y="408"/>
                      </a:lnTo>
                      <a:lnTo>
                        <a:pt x="2705" y="405"/>
                      </a:lnTo>
                      <a:lnTo>
                        <a:pt x="2715" y="391"/>
                      </a:lnTo>
                      <a:lnTo>
                        <a:pt x="2723" y="389"/>
                      </a:lnTo>
                      <a:lnTo>
                        <a:pt x="2724" y="395"/>
                      </a:lnTo>
                      <a:lnTo>
                        <a:pt x="2718" y="404"/>
                      </a:lnTo>
                      <a:lnTo>
                        <a:pt x="2725" y="402"/>
                      </a:lnTo>
                      <a:lnTo>
                        <a:pt x="2731" y="413"/>
                      </a:lnTo>
                      <a:lnTo>
                        <a:pt x="2735" y="409"/>
                      </a:lnTo>
                      <a:lnTo>
                        <a:pt x="2745" y="415"/>
                      </a:lnTo>
                      <a:lnTo>
                        <a:pt x="2748" y="406"/>
                      </a:lnTo>
                      <a:lnTo>
                        <a:pt x="2751" y="421"/>
                      </a:lnTo>
                      <a:lnTo>
                        <a:pt x="2748" y="432"/>
                      </a:lnTo>
                      <a:lnTo>
                        <a:pt x="2744" y="440"/>
                      </a:lnTo>
                      <a:lnTo>
                        <a:pt x="2735" y="430"/>
                      </a:lnTo>
                      <a:lnTo>
                        <a:pt x="2729" y="434"/>
                      </a:lnTo>
                      <a:lnTo>
                        <a:pt x="2720" y="431"/>
                      </a:lnTo>
                      <a:lnTo>
                        <a:pt x="2745" y="465"/>
                      </a:lnTo>
                      <a:lnTo>
                        <a:pt x="2755" y="469"/>
                      </a:lnTo>
                      <a:lnTo>
                        <a:pt x="2756" y="479"/>
                      </a:lnTo>
                      <a:lnTo>
                        <a:pt x="2764" y="494"/>
                      </a:lnTo>
                      <a:lnTo>
                        <a:pt x="2763" y="499"/>
                      </a:lnTo>
                      <a:lnTo>
                        <a:pt x="2773" y="515"/>
                      </a:lnTo>
                      <a:lnTo>
                        <a:pt x="2768" y="531"/>
                      </a:lnTo>
                      <a:lnTo>
                        <a:pt x="2768" y="549"/>
                      </a:lnTo>
                      <a:lnTo>
                        <a:pt x="2766" y="558"/>
                      </a:lnTo>
                      <a:lnTo>
                        <a:pt x="2771" y="574"/>
                      </a:lnTo>
                      <a:lnTo>
                        <a:pt x="2775" y="581"/>
                      </a:lnTo>
                      <a:lnTo>
                        <a:pt x="2779" y="591"/>
                      </a:lnTo>
                      <a:lnTo>
                        <a:pt x="2787" y="581"/>
                      </a:lnTo>
                      <a:lnTo>
                        <a:pt x="2798" y="559"/>
                      </a:lnTo>
                      <a:lnTo>
                        <a:pt x="2798" y="540"/>
                      </a:lnTo>
                      <a:lnTo>
                        <a:pt x="2799" y="535"/>
                      </a:lnTo>
                      <a:lnTo>
                        <a:pt x="2800" y="532"/>
                      </a:lnTo>
                      <a:lnTo>
                        <a:pt x="2806" y="532"/>
                      </a:lnTo>
                      <a:lnTo>
                        <a:pt x="2807" y="513"/>
                      </a:lnTo>
                      <a:lnTo>
                        <a:pt x="2806" y="495"/>
                      </a:lnTo>
                      <a:lnTo>
                        <a:pt x="2806" y="480"/>
                      </a:lnTo>
                      <a:lnTo>
                        <a:pt x="2818" y="465"/>
                      </a:lnTo>
                      <a:lnTo>
                        <a:pt x="2826" y="447"/>
                      </a:lnTo>
                      <a:lnTo>
                        <a:pt x="2837" y="442"/>
                      </a:lnTo>
                      <a:lnTo>
                        <a:pt x="2850" y="443"/>
                      </a:lnTo>
                      <a:lnTo>
                        <a:pt x="2855" y="462"/>
                      </a:lnTo>
                      <a:lnTo>
                        <a:pt x="2866" y="480"/>
                      </a:lnTo>
                      <a:lnTo>
                        <a:pt x="2896" y="505"/>
                      </a:lnTo>
                      <a:lnTo>
                        <a:pt x="2901" y="517"/>
                      </a:lnTo>
                      <a:lnTo>
                        <a:pt x="2907" y="554"/>
                      </a:lnTo>
                      <a:lnTo>
                        <a:pt x="2913" y="575"/>
                      </a:lnTo>
                      <a:lnTo>
                        <a:pt x="2914" y="592"/>
                      </a:lnTo>
                      <a:lnTo>
                        <a:pt x="2906" y="599"/>
                      </a:lnTo>
                      <a:lnTo>
                        <a:pt x="2897" y="597"/>
                      </a:lnTo>
                      <a:lnTo>
                        <a:pt x="2893" y="592"/>
                      </a:lnTo>
                      <a:lnTo>
                        <a:pt x="2893" y="575"/>
                      </a:lnTo>
                      <a:lnTo>
                        <a:pt x="2884" y="598"/>
                      </a:lnTo>
                      <a:lnTo>
                        <a:pt x="2887" y="615"/>
                      </a:lnTo>
                      <a:lnTo>
                        <a:pt x="2884" y="631"/>
                      </a:lnTo>
                      <a:lnTo>
                        <a:pt x="2884" y="641"/>
                      </a:lnTo>
                      <a:lnTo>
                        <a:pt x="2895" y="663"/>
                      </a:lnTo>
                      <a:lnTo>
                        <a:pt x="2900" y="677"/>
                      </a:lnTo>
                      <a:lnTo>
                        <a:pt x="2908" y="689"/>
                      </a:lnTo>
                      <a:lnTo>
                        <a:pt x="2930" y="732"/>
                      </a:lnTo>
                      <a:lnTo>
                        <a:pt x="2936" y="737"/>
                      </a:lnTo>
                      <a:lnTo>
                        <a:pt x="2944" y="746"/>
                      </a:lnTo>
                      <a:lnTo>
                        <a:pt x="2954" y="741"/>
                      </a:lnTo>
                      <a:lnTo>
                        <a:pt x="2955" y="732"/>
                      </a:lnTo>
                      <a:lnTo>
                        <a:pt x="2957" y="721"/>
                      </a:lnTo>
                      <a:lnTo>
                        <a:pt x="2966" y="716"/>
                      </a:lnTo>
                      <a:lnTo>
                        <a:pt x="2971" y="721"/>
                      </a:lnTo>
                      <a:lnTo>
                        <a:pt x="2974" y="715"/>
                      </a:lnTo>
                      <a:lnTo>
                        <a:pt x="2977" y="720"/>
                      </a:lnTo>
                      <a:lnTo>
                        <a:pt x="2983" y="721"/>
                      </a:lnTo>
                      <a:lnTo>
                        <a:pt x="2987" y="699"/>
                      </a:lnTo>
                      <a:lnTo>
                        <a:pt x="2987" y="679"/>
                      </a:lnTo>
                      <a:lnTo>
                        <a:pt x="2988" y="673"/>
                      </a:lnTo>
                      <a:lnTo>
                        <a:pt x="2997" y="653"/>
                      </a:lnTo>
                      <a:lnTo>
                        <a:pt x="3009" y="640"/>
                      </a:lnTo>
                      <a:lnTo>
                        <a:pt x="3020" y="607"/>
                      </a:lnTo>
                      <a:lnTo>
                        <a:pt x="3021" y="592"/>
                      </a:lnTo>
                      <a:lnTo>
                        <a:pt x="3027" y="586"/>
                      </a:lnTo>
                      <a:lnTo>
                        <a:pt x="3030" y="545"/>
                      </a:lnTo>
                      <a:lnTo>
                        <a:pt x="3029" y="538"/>
                      </a:lnTo>
                      <a:lnTo>
                        <a:pt x="3035" y="531"/>
                      </a:lnTo>
                      <a:lnTo>
                        <a:pt x="3047" y="529"/>
                      </a:lnTo>
                      <a:lnTo>
                        <a:pt x="3049" y="523"/>
                      </a:lnTo>
                      <a:lnTo>
                        <a:pt x="3054" y="524"/>
                      </a:lnTo>
                      <a:lnTo>
                        <a:pt x="3064" y="520"/>
                      </a:lnTo>
                      <a:lnTo>
                        <a:pt x="3076" y="524"/>
                      </a:lnTo>
                      <a:lnTo>
                        <a:pt x="3087" y="522"/>
                      </a:lnTo>
                      <a:lnTo>
                        <a:pt x="3083" y="517"/>
                      </a:lnTo>
                      <a:lnTo>
                        <a:pt x="3069" y="515"/>
                      </a:lnTo>
                      <a:lnTo>
                        <a:pt x="3064" y="507"/>
                      </a:lnTo>
                      <a:lnTo>
                        <a:pt x="3068" y="501"/>
                      </a:lnTo>
                      <a:lnTo>
                        <a:pt x="3065" y="496"/>
                      </a:lnTo>
                      <a:lnTo>
                        <a:pt x="3075" y="496"/>
                      </a:lnTo>
                      <a:lnTo>
                        <a:pt x="3074" y="488"/>
                      </a:lnTo>
                      <a:lnTo>
                        <a:pt x="3079" y="485"/>
                      </a:lnTo>
                      <a:lnTo>
                        <a:pt x="3090" y="489"/>
                      </a:lnTo>
                      <a:lnTo>
                        <a:pt x="3087" y="479"/>
                      </a:lnTo>
                      <a:lnTo>
                        <a:pt x="3080" y="479"/>
                      </a:lnTo>
                      <a:lnTo>
                        <a:pt x="3073" y="469"/>
                      </a:lnTo>
                      <a:lnTo>
                        <a:pt x="3059" y="465"/>
                      </a:lnTo>
                      <a:lnTo>
                        <a:pt x="3052" y="456"/>
                      </a:lnTo>
                      <a:lnTo>
                        <a:pt x="3047" y="442"/>
                      </a:lnTo>
                      <a:lnTo>
                        <a:pt x="3048" y="431"/>
                      </a:lnTo>
                      <a:lnTo>
                        <a:pt x="3049" y="426"/>
                      </a:lnTo>
                      <a:lnTo>
                        <a:pt x="3046" y="410"/>
                      </a:lnTo>
                      <a:lnTo>
                        <a:pt x="3048" y="400"/>
                      </a:lnTo>
                      <a:lnTo>
                        <a:pt x="3044" y="386"/>
                      </a:lnTo>
                      <a:lnTo>
                        <a:pt x="3046" y="381"/>
                      </a:lnTo>
                      <a:lnTo>
                        <a:pt x="3048" y="371"/>
                      </a:lnTo>
                      <a:lnTo>
                        <a:pt x="3048" y="360"/>
                      </a:lnTo>
                      <a:lnTo>
                        <a:pt x="3067" y="365"/>
                      </a:lnTo>
                      <a:lnTo>
                        <a:pt x="3075" y="356"/>
                      </a:lnTo>
                      <a:lnTo>
                        <a:pt x="3097" y="355"/>
                      </a:lnTo>
                      <a:lnTo>
                        <a:pt x="3116" y="360"/>
                      </a:lnTo>
                      <a:lnTo>
                        <a:pt x="3126" y="371"/>
                      </a:lnTo>
                      <a:lnTo>
                        <a:pt x="3150" y="384"/>
                      </a:lnTo>
                      <a:lnTo>
                        <a:pt x="3173" y="381"/>
                      </a:lnTo>
                      <a:lnTo>
                        <a:pt x="3181" y="386"/>
                      </a:lnTo>
                      <a:lnTo>
                        <a:pt x="3192" y="383"/>
                      </a:lnTo>
                      <a:lnTo>
                        <a:pt x="3200" y="378"/>
                      </a:lnTo>
                      <a:lnTo>
                        <a:pt x="3205" y="386"/>
                      </a:lnTo>
                      <a:lnTo>
                        <a:pt x="3205" y="403"/>
                      </a:lnTo>
                      <a:lnTo>
                        <a:pt x="3207" y="411"/>
                      </a:lnTo>
                      <a:lnTo>
                        <a:pt x="3198" y="415"/>
                      </a:lnTo>
                      <a:lnTo>
                        <a:pt x="3205" y="415"/>
                      </a:lnTo>
                      <a:lnTo>
                        <a:pt x="3216" y="431"/>
                      </a:lnTo>
                      <a:lnTo>
                        <a:pt x="3224" y="445"/>
                      </a:lnTo>
                      <a:lnTo>
                        <a:pt x="3220" y="451"/>
                      </a:lnTo>
                      <a:lnTo>
                        <a:pt x="3223" y="453"/>
                      </a:lnTo>
                      <a:lnTo>
                        <a:pt x="3251" y="451"/>
                      </a:lnTo>
                      <a:lnTo>
                        <a:pt x="3259" y="458"/>
                      </a:lnTo>
                      <a:lnTo>
                        <a:pt x="3269" y="461"/>
                      </a:lnTo>
                      <a:lnTo>
                        <a:pt x="3272" y="470"/>
                      </a:lnTo>
                      <a:lnTo>
                        <a:pt x="3262" y="484"/>
                      </a:lnTo>
                      <a:lnTo>
                        <a:pt x="3246" y="496"/>
                      </a:lnTo>
                      <a:lnTo>
                        <a:pt x="3240" y="508"/>
                      </a:lnTo>
                      <a:lnTo>
                        <a:pt x="3272" y="513"/>
                      </a:lnTo>
                      <a:lnTo>
                        <a:pt x="3277" y="526"/>
                      </a:lnTo>
                      <a:lnTo>
                        <a:pt x="3275" y="542"/>
                      </a:lnTo>
                      <a:lnTo>
                        <a:pt x="3271" y="549"/>
                      </a:lnTo>
                      <a:lnTo>
                        <a:pt x="3258" y="558"/>
                      </a:lnTo>
                      <a:lnTo>
                        <a:pt x="3252" y="559"/>
                      </a:lnTo>
                      <a:lnTo>
                        <a:pt x="3246" y="570"/>
                      </a:lnTo>
                      <a:lnTo>
                        <a:pt x="3242" y="577"/>
                      </a:lnTo>
                      <a:lnTo>
                        <a:pt x="3236" y="571"/>
                      </a:lnTo>
                      <a:lnTo>
                        <a:pt x="3232" y="556"/>
                      </a:lnTo>
                      <a:lnTo>
                        <a:pt x="3225" y="559"/>
                      </a:lnTo>
                      <a:lnTo>
                        <a:pt x="3223" y="566"/>
                      </a:lnTo>
                      <a:lnTo>
                        <a:pt x="3208" y="559"/>
                      </a:lnTo>
                      <a:lnTo>
                        <a:pt x="3207" y="569"/>
                      </a:lnTo>
                      <a:lnTo>
                        <a:pt x="3220" y="588"/>
                      </a:lnTo>
                      <a:lnTo>
                        <a:pt x="3215" y="592"/>
                      </a:lnTo>
                      <a:lnTo>
                        <a:pt x="3215" y="596"/>
                      </a:lnTo>
                      <a:lnTo>
                        <a:pt x="3221" y="597"/>
                      </a:lnTo>
                      <a:lnTo>
                        <a:pt x="3221" y="605"/>
                      </a:lnTo>
                      <a:lnTo>
                        <a:pt x="3220" y="613"/>
                      </a:lnTo>
                      <a:lnTo>
                        <a:pt x="3239" y="604"/>
                      </a:lnTo>
                      <a:lnTo>
                        <a:pt x="3232" y="620"/>
                      </a:lnTo>
                      <a:lnTo>
                        <a:pt x="3230" y="637"/>
                      </a:lnTo>
                      <a:lnTo>
                        <a:pt x="3231" y="651"/>
                      </a:lnTo>
                      <a:lnTo>
                        <a:pt x="3257" y="688"/>
                      </a:lnTo>
                      <a:lnTo>
                        <a:pt x="3268" y="699"/>
                      </a:lnTo>
                      <a:lnTo>
                        <a:pt x="3275" y="711"/>
                      </a:lnTo>
                      <a:lnTo>
                        <a:pt x="3275" y="717"/>
                      </a:lnTo>
                      <a:lnTo>
                        <a:pt x="3271" y="723"/>
                      </a:lnTo>
                      <a:lnTo>
                        <a:pt x="3271" y="738"/>
                      </a:lnTo>
                      <a:lnTo>
                        <a:pt x="3274" y="748"/>
                      </a:lnTo>
                      <a:lnTo>
                        <a:pt x="3268" y="755"/>
                      </a:lnTo>
                      <a:lnTo>
                        <a:pt x="3268" y="764"/>
                      </a:lnTo>
                      <a:lnTo>
                        <a:pt x="3255" y="770"/>
                      </a:lnTo>
                      <a:lnTo>
                        <a:pt x="3248" y="776"/>
                      </a:lnTo>
                      <a:lnTo>
                        <a:pt x="3236" y="790"/>
                      </a:lnTo>
                      <a:lnTo>
                        <a:pt x="3235" y="798"/>
                      </a:lnTo>
                      <a:lnTo>
                        <a:pt x="3230" y="807"/>
                      </a:lnTo>
                      <a:lnTo>
                        <a:pt x="3202" y="835"/>
                      </a:lnTo>
                      <a:lnTo>
                        <a:pt x="3183" y="840"/>
                      </a:lnTo>
                      <a:lnTo>
                        <a:pt x="3180" y="851"/>
                      </a:lnTo>
                      <a:lnTo>
                        <a:pt x="3170" y="863"/>
                      </a:lnTo>
                      <a:lnTo>
                        <a:pt x="3162" y="863"/>
                      </a:lnTo>
                      <a:lnTo>
                        <a:pt x="3157" y="859"/>
                      </a:lnTo>
                      <a:lnTo>
                        <a:pt x="3155" y="851"/>
                      </a:lnTo>
                      <a:lnTo>
                        <a:pt x="3134" y="831"/>
                      </a:lnTo>
                      <a:lnTo>
                        <a:pt x="3126" y="819"/>
                      </a:lnTo>
                      <a:lnTo>
                        <a:pt x="3119" y="827"/>
                      </a:lnTo>
                      <a:lnTo>
                        <a:pt x="3121" y="836"/>
                      </a:lnTo>
                      <a:lnTo>
                        <a:pt x="3133" y="855"/>
                      </a:lnTo>
                      <a:lnTo>
                        <a:pt x="3134" y="868"/>
                      </a:lnTo>
                      <a:lnTo>
                        <a:pt x="3140" y="886"/>
                      </a:lnTo>
                      <a:lnTo>
                        <a:pt x="3140" y="892"/>
                      </a:lnTo>
                      <a:lnTo>
                        <a:pt x="3139" y="886"/>
                      </a:lnTo>
                      <a:lnTo>
                        <a:pt x="3128" y="884"/>
                      </a:lnTo>
                      <a:lnTo>
                        <a:pt x="3114" y="870"/>
                      </a:lnTo>
                      <a:lnTo>
                        <a:pt x="3106" y="866"/>
                      </a:lnTo>
                      <a:lnTo>
                        <a:pt x="3103" y="863"/>
                      </a:lnTo>
                      <a:lnTo>
                        <a:pt x="3100" y="863"/>
                      </a:lnTo>
                      <a:lnTo>
                        <a:pt x="3100" y="887"/>
                      </a:lnTo>
                      <a:lnTo>
                        <a:pt x="3084" y="881"/>
                      </a:lnTo>
                      <a:lnTo>
                        <a:pt x="3076" y="882"/>
                      </a:lnTo>
                      <a:lnTo>
                        <a:pt x="3065" y="874"/>
                      </a:lnTo>
                      <a:lnTo>
                        <a:pt x="3063" y="879"/>
                      </a:lnTo>
                      <a:lnTo>
                        <a:pt x="3053" y="836"/>
                      </a:lnTo>
                      <a:lnTo>
                        <a:pt x="3044" y="835"/>
                      </a:lnTo>
                      <a:lnTo>
                        <a:pt x="3026" y="849"/>
                      </a:lnTo>
                      <a:lnTo>
                        <a:pt x="3025" y="846"/>
                      </a:lnTo>
                      <a:lnTo>
                        <a:pt x="3017" y="847"/>
                      </a:lnTo>
                      <a:lnTo>
                        <a:pt x="2990" y="838"/>
                      </a:lnTo>
                      <a:lnTo>
                        <a:pt x="2979" y="847"/>
                      </a:lnTo>
                      <a:lnTo>
                        <a:pt x="2981" y="854"/>
                      </a:lnTo>
                      <a:lnTo>
                        <a:pt x="2977" y="856"/>
                      </a:lnTo>
                      <a:lnTo>
                        <a:pt x="2979" y="865"/>
                      </a:lnTo>
                      <a:lnTo>
                        <a:pt x="3003" y="877"/>
                      </a:lnTo>
                      <a:lnTo>
                        <a:pt x="3011" y="878"/>
                      </a:lnTo>
                      <a:lnTo>
                        <a:pt x="3017" y="887"/>
                      </a:lnTo>
                      <a:lnTo>
                        <a:pt x="3015" y="895"/>
                      </a:lnTo>
                      <a:lnTo>
                        <a:pt x="3015" y="905"/>
                      </a:lnTo>
                      <a:lnTo>
                        <a:pt x="3011" y="909"/>
                      </a:lnTo>
                      <a:lnTo>
                        <a:pt x="3011" y="915"/>
                      </a:lnTo>
                      <a:lnTo>
                        <a:pt x="3009" y="921"/>
                      </a:lnTo>
                      <a:lnTo>
                        <a:pt x="3001" y="927"/>
                      </a:lnTo>
                      <a:lnTo>
                        <a:pt x="2994" y="944"/>
                      </a:lnTo>
                      <a:lnTo>
                        <a:pt x="2988" y="953"/>
                      </a:lnTo>
                      <a:lnTo>
                        <a:pt x="2981" y="960"/>
                      </a:lnTo>
                      <a:lnTo>
                        <a:pt x="2978" y="968"/>
                      </a:lnTo>
                      <a:lnTo>
                        <a:pt x="2967" y="973"/>
                      </a:lnTo>
                      <a:lnTo>
                        <a:pt x="2960" y="991"/>
                      </a:lnTo>
                      <a:lnTo>
                        <a:pt x="2956" y="996"/>
                      </a:lnTo>
                      <a:lnTo>
                        <a:pt x="2946" y="999"/>
                      </a:lnTo>
                      <a:lnTo>
                        <a:pt x="2909" y="1002"/>
                      </a:lnTo>
                      <a:lnTo>
                        <a:pt x="2906" y="994"/>
                      </a:lnTo>
                      <a:lnTo>
                        <a:pt x="2900" y="984"/>
                      </a:lnTo>
                      <a:lnTo>
                        <a:pt x="2869" y="958"/>
                      </a:lnTo>
                      <a:lnTo>
                        <a:pt x="2869" y="956"/>
                      </a:lnTo>
                      <a:lnTo>
                        <a:pt x="2847" y="947"/>
                      </a:lnTo>
                      <a:lnTo>
                        <a:pt x="2826" y="930"/>
                      </a:lnTo>
                      <a:lnTo>
                        <a:pt x="2818" y="929"/>
                      </a:lnTo>
                      <a:lnTo>
                        <a:pt x="2810" y="932"/>
                      </a:lnTo>
                      <a:lnTo>
                        <a:pt x="2794" y="927"/>
                      </a:lnTo>
                      <a:lnTo>
                        <a:pt x="2789" y="940"/>
                      </a:lnTo>
                      <a:lnTo>
                        <a:pt x="2807" y="951"/>
                      </a:lnTo>
                      <a:lnTo>
                        <a:pt x="2822" y="967"/>
                      </a:lnTo>
                      <a:lnTo>
                        <a:pt x="2833" y="986"/>
                      </a:lnTo>
                      <a:lnTo>
                        <a:pt x="2850" y="1002"/>
                      </a:lnTo>
                      <a:lnTo>
                        <a:pt x="2879" y="1006"/>
                      </a:lnTo>
                      <a:lnTo>
                        <a:pt x="2903" y="1016"/>
                      </a:lnTo>
                      <a:lnTo>
                        <a:pt x="2912" y="1011"/>
                      </a:lnTo>
                      <a:lnTo>
                        <a:pt x="2936" y="1012"/>
                      </a:lnTo>
                      <a:lnTo>
                        <a:pt x="2961" y="1016"/>
                      </a:lnTo>
                      <a:lnTo>
                        <a:pt x="2962" y="1021"/>
                      </a:lnTo>
                      <a:lnTo>
                        <a:pt x="2968" y="1019"/>
                      </a:lnTo>
                      <a:lnTo>
                        <a:pt x="2965" y="1032"/>
                      </a:lnTo>
                      <a:lnTo>
                        <a:pt x="2960" y="1040"/>
                      </a:lnTo>
                      <a:lnTo>
                        <a:pt x="2960" y="1050"/>
                      </a:lnTo>
                      <a:lnTo>
                        <a:pt x="2950" y="1062"/>
                      </a:lnTo>
                      <a:lnTo>
                        <a:pt x="2946" y="1081"/>
                      </a:lnTo>
                      <a:lnTo>
                        <a:pt x="2939" y="1085"/>
                      </a:lnTo>
                      <a:lnTo>
                        <a:pt x="2931" y="1104"/>
                      </a:lnTo>
                      <a:lnTo>
                        <a:pt x="2918" y="1110"/>
                      </a:lnTo>
                      <a:lnTo>
                        <a:pt x="2918" y="1125"/>
                      </a:lnTo>
                      <a:lnTo>
                        <a:pt x="2913" y="1131"/>
                      </a:lnTo>
                      <a:lnTo>
                        <a:pt x="2903" y="1153"/>
                      </a:lnTo>
                      <a:lnTo>
                        <a:pt x="2900" y="1151"/>
                      </a:lnTo>
                      <a:lnTo>
                        <a:pt x="2888" y="1164"/>
                      </a:lnTo>
                      <a:lnTo>
                        <a:pt x="2871" y="1174"/>
                      </a:lnTo>
                      <a:lnTo>
                        <a:pt x="2850" y="1169"/>
                      </a:lnTo>
                      <a:lnTo>
                        <a:pt x="2847" y="1177"/>
                      </a:lnTo>
                      <a:lnTo>
                        <a:pt x="2827" y="1162"/>
                      </a:lnTo>
                      <a:lnTo>
                        <a:pt x="2826" y="1166"/>
                      </a:lnTo>
                      <a:lnTo>
                        <a:pt x="2826" y="1170"/>
                      </a:lnTo>
                      <a:lnTo>
                        <a:pt x="2820" y="1159"/>
                      </a:lnTo>
                      <a:lnTo>
                        <a:pt x="2816" y="1162"/>
                      </a:lnTo>
                      <a:lnTo>
                        <a:pt x="2809" y="1156"/>
                      </a:lnTo>
                      <a:lnTo>
                        <a:pt x="2804" y="1155"/>
                      </a:lnTo>
                      <a:lnTo>
                        <a:pt x="2806" y="1162"/>
                      </a:lnTo>
                      <a:lnTo>
                        <a:pt x="2806" y="1170"/>
                      </a:lnTo>
                      <a:lnTo>
                        <a:pt x="2809" y="1180"/>
                      </a:lnTo>
                      <a:lnTo>
                        <a:pt x="2809" y="1182"/>
                      </a:lnTo>
                      <a:lnTo>
                        <a:pt x="2804" y="1182"/>
                      </a:lnTo>
                      <a:lnTo>
                        <a:pt x="2796" y="1178"/>
                      </a:lnTo>
                      <a:lnTo>
                        <a:pt x="2795" y="1189"/>
                      </a:lnTo>
                      <a:lnTo>
                        <a:pt x="2800" y="1196"/>
                      </a:lnTo>
                      <a:lnTo>
                        <a:pt x="2796" y="1201"/>
                      </a:lnTo>
                      <a:lnTo>
                        <a:pt x="2793" y="1215"/>
                      </a:lnTo>
                      <a:lnTo>
                        <a:pt x="2788" y="1222"/>
                      </a:lnTo>
                      <a:lnTo>
                        <a:pt x="2780" y="1222"/>
                      </a:lnTo>
                      <a:lnTo>
                        <a:pt x="2778" y="1229"/>
                      </a:lnTo>
                      <a:lnTo>
                        <a:pt x="2773" y="1231"/>
                      </a:lnTo>
                      <a:lnTo>
                        <a:pt x="2767" y="1228"/>
                      </a:lnTo>
                      <a:lnTo>
                        <a:pt x="2763" y="1237"/>
                      </a:lnTo>
                      <a:lnTo>
                        <a:pt x="2758" y="1229"/>
                      </a:lnTo>
                      <a:lnTo>
                        <a:pt x="2752" y="1227"/>
                      </a:lnTo>
                      <a:lnTo>
                        <a:pt x="2746" y="1221"/>
                      </a:lnTo>
                      <a:lnTo>
                        <a:pt x="2734" y="1216"/>
                      </a:lnTo>
                      <a:lnTo>
                        <a:pt x="2721" y="1205"/>
                      </a:lnTo>
                      <a:lnTo>
                        <a:pt x="2716" y="1209"/>
                      </a:lnTo>
                      <a:lnTo>
                        <a:pt x="2714" y="1195"/>
                      </a:lnTo>
                      <a:lnTo>
                        <a:pt x="2707" y="1204"/>
                      </a:lnTo>
                      <a:lnTo>
                        <a:pt x="2697" y="1205"/>
                      </a:lnTo>
                      <a:lnTo>
                        <a:pt x="2692" y="1200"/>
                      </a:lnTo>
                      <a:lnTo>
                        <a:pt x="2688" y="1204"/>
                      </a:lnTo>
                      <a:lnTo>
                        <a:pt x="2678" y="1204"/>
                      </a:lnTo>
                      <a:lnTo>
                        <a:pt x="2658" y="1195"/>
                      </a:lnTo>
                      <a:lnTo>
                        <a:pt x="2654" y="1189"/>
                      </a:lnTo>
                      <a:lnTo>
                        <a:pt x="2608" y="1167"/>
                      </a:lnTo>
                      <a:lnTo>
                        <a:pt x="2606" y="1170"/>
                      </a:lnTo>
                      <a:lnTo>
                        <a:pt x="2600" y="1182"/>
                      </a:lnTo>
                      <a:lnTo>
                        <a:pt x="2602" y="1189"/>
                      </a:lnTo>
                      <a:lnTo>
                        <a:pt x="2611" y="1195"/>
                      </a:lnTo>
                      <a:lnTo>
                        <a:pt x="2618" y="1191"/>
                      </a:lnTo>
                      <a:lnTo>
                        <a:pt x="2617" y="1186"/>
                      </a:lnTo>
                      <a:lnTo>
                        <a:pt x="2617" y="1180"/>
                      </a:lnTo>
                      <a:lnTo>
                        <a:pt x="2626" y="1189"/>
                      </a:lnTo>
                      <a:lnTo>
                        <a:pt x="2642" y="1194"/>
                      </a:lnTo>
                      <a:lnTo>
                        <a:pt x="2654" y="1200"/>
                      </a:lnTo>
                      <a:lnTo>
                        <a:pt x="2656" y="1205"/>
                      </a:lnTo>
                      <a:lnTo>
                        <a:pt x="2656" y="1211"/>
                      </a:lnTo>
                      <a:lnTo>
                        <a:pt x="2662" y="1202"/>
                      </a:lnTo>
                      <a:lnTo>
                        <a:pt x="2682" y="1209"/>
                      </a:lnTo>
                      <a:lnTo>
                        <a:pt x="2683" y="1215"/>
                      </a:lnTo>
                      <a:lnTo>
                        <a:pt x="2676" y="1220"/>
                      </a:lnTo>
                      <a:lnTo>
                        <a:pt x="2672" y="1227"/>
                      </a:lnTo>
                      <a:lnTo>
                        <a:pt x="2678" y="1228"/>
                      </a:lnTo>
                      <a:lnTo>
                        <a:pt x="2682" y="1220"/>
                      </a:lnTo>
                      <a:lnTo>
                        <a:pt x="2689" y="1213"/>
                      </a:lnTo>
                      <a:lnTo>
                        <a:pt x="2701" y="1211"/>
                      </a:lnTo>
                      <a:lnTo>
                        <a:pt x="2709" y="1215"/>
                      </a:lnTo>
                      <a:lnTo>
                        <a:pt x="2712" y="1222"/>
                      </a:lnTo>
                      <a:lnTo>
                        <a:pt x="2724" y="1233"/>
                      </a:lnTo>
                      <a:lnTo>
                        <a:pt x="2737" y="1237"/>
                      </a:lnTo>
                      <a:lnTo>
                        <a:pt x="2740" y="1242"/>
                      </a:lnTo>
                      <a:lnTo>
                        <a:pt x="2748" y="1238"/>
                      </a:lnTo>
                      <a:lnTo>
                        <a:pt x="2751" y="1243"/>
                      </a:lnTo>
                      <a:lnTo>
                        <a:pt x="2750" y="1248"/>
                      </a:lnTo>
                      <a:lnTo>
                        <a:pt x="2758" y="1258"/>
                      </a:lnTo>
                      <a:lnTo>
                        <a:pt x="2759" y="1264"/>
                      </a:lnTo>
                      <a:lnTo>
                        <a:pt x="2764" y="1287"/>
                      </a:lnTo>
                      <a:lnTo>
                        <a:pt x="2763" y="1298"/>
                      </a:lnTo>
                      <a:lnTo>
                        <a:pt x="2761" y="1304"/>
                      </a:lnTo>
                      <a:lnTo>
                        <a:pt x="2756" y="1311"/>
                      </a:lnTo>
                      <a:lnTo>
                        <a:pt x="2734" y="1311"/>
                      </a:lnTo>
                      <a:lnTo>
                        <a:pt x="2726" y="1318"/>
                      </a:lnTo>
                      <a:lnTo>
                        <a:pt x="2719" y="1322"/>
                      </a:lnTo>
                      <a:lnTo>
                        <a:pt x="2708" y="1323"/>
                      </a:lnTo>
                      <a:lnTo>
                        <a:pt x="2685" y="1320"/>
                      </a:lnTo>
                      <a:lnTo>
                        <a:pt x="2676" y="1323"/>
                      </a:lnTo>
                      <a:lnTo>
                        <a:pt x="2665" y="1319"/>
                      </a:lnTo>
                      <a:lnTo>
                        <a:pt x="2661" y="1326"/>
                      </a:lnTo>
                      <a:lnTo>
                        <a:pt x="2670" y="1341"/>
                      </a:lnTo>
                      <a:lnTo>
                        <a:pt x="2686" y="1340"/>
                      </a:lnTo>
                      <a:lnTo>
                        <a:pt x="2688" y="1347"/>
                      </a:lnTo>
                      <a:lnTo>
                        <a:pt x="2676" y="1351"/>
                      </a:lnTo>
                      <a:lnTo>
                        <a:pt x="2667" y="1347"/>
                      </a:lnTo>
                      <a:lnTo>
                        <a:pt x="2655" y="1349"/>
                      </a:lnTo>
                      <a:lnTo>
                        <a:pt x="2651" y="1368"/>
                      </a:lnTo>
                      <a:lnTo>
                        <a:pt x="2651" y="1379"/>
                      </a:lnTo>
                      <a:lnTo>
                        <a:pt x="2656" y="1410"/>
                      </a:lnTo>
                      <a:lnTo>
                        <a:pt x="2639" y="1390"/>
                      </a:lnTo>
                      <a:lnTo>
                        <a:pt x="2633" y="1393"/>
                      </a:lnTo>
                      <a:lnTo>
                        <a:pt x="2634" y="1400"/>
                      </a:lnTo>
                      <a:lnTo>
                        <a:pt x="2626" y="1406"/>
                      </a:lnTo>
                      <a:lnTo>
                        <a:pt x="2626" y="1414"/>
                      </a:lnTo>
                      <a:lnTo>
                        <a:pt x="2622" y="1421"/>
                      </a:lnTo>
                      <a:lnTo>
                        <a:pt x="2621" y="1426"/>
                      </a:lnTo>
                      <a:lnTo>
                        <a:pt x="2605" y="1426"/>
                      </a:lnTo>
                      <a:lnTo>
                        <a:pt x="2608" y="1437"/>
                      </a:lnTo>
                      <a:lnTo>
                        <a:pt x="2613" y="1441"/>
                      </a:lnTo>
                      <a:lnTo>
                        <a:pt x="2603" y="1459"/>
                      </a:lnTo>
                      <a:lnTo>
                        <a:pt x="2581" y="1475"/>
                      </a:lnTo>
                      <a:lnTo>
                        <a:pt x="2575" y="1482"/>
                      </a:lnTo>
                      <a:lnTo>
                        <a:pt x="2551" y="1484"/>
                      </a:lnTo>
                      <a:lnTo>
                        <a:pt x="2546" y="1489"/>
                      </a:lnTo>
                      <a:lnTo>
                        <a:pt x="2568" y="1506"/>
                      </a:lnTo>
                      <a:lnTo>
                        <a:pt x="2568" y="1512"/>
                      </a:lnTo>
                      <a:lnTo>
                        <a:pt x="2565" y="1524"/>
                      </a:lnTo>
                      <a:lnTo>
                        <a:pt x="2563" y="1538"/>
                      </a:lnTo>
                      <a:lnTo>
                        <a:pt x="2560" y="1544"/>
                      </a:lnTo>
                      <a:lnTo>
                        <a:pt x="2549" y="1548"/>
                      </a:lnTo>
                      <a:lnTo>
                        <a:pt x="2551" y="1573"/>
                      </a:lnTo>
                      <a:lnTo>
                        <a:pt x="2547" y="1583"/>
                      </a:lnTo>
                      <a:lnTo>
                        <a:pt x="2540" y="1584"/>
                      </a:lnTo>
                      <a:lnTo>
                        <a:pt x="2537" y="1589"/>
                      </a:lnTo>
                      <a:lnTo>
                        <a:pt x="2541" y="1605"/>
                      </a:lnTo>
                      <a:lnTo>
                        <a:pt x="2538" y="1632"/>
                      </a:lnTo>
                      <a:lnTo>
                        <a:pt x="2537" y="1642"/>
                      </a:lnTo>
                      <a:lnTo>
                        <a:pt x="2533" y="1675"/>
                      </a:lnTo>
                      <a:lnTo>
                        <a:pt x="2533" y="1702"/>
                      </a:lnTo>
                      <a:lnTo>
                        <a:pt x="2535" y="1718"/>
                      </a:lnTo>
                      <a:lnTo>
                        <a:pt x="2535" y="1729"/>
                      </a:lnTo>
                      <a:lnTo>
                        <a:pt x="2525" y="1747"/>
                      </a:lnTo>
                      <a:lnTo>
                        <a:pt x="2533" y="1749"/>
                      </a:lnTo>
                      <a:lnTo>
                        <a:pt x="2537" y="1758"/>
                      </a:lnTo>
                      <a:lnTo>
                        <a:pt x="2545" y="1770"/>
                      </a:lnTo>
                      <a:lnTo>
                        <a:pt x="2551" y="1776"/>
                      </a:lnTo>
                      <a:lnTo>
                        <a:pt x="2552" y="1776"/>
                      </a:lnTo>
                      <a:lnTo>
                        <a:pt x="2558" y="1772"/>
                      </a:lnTo>
                      <a:lnTo>
                        <a:pt x="2559" y="1779"/>
                      </a:lnTo>
                      <a:lnTo>
                        <a:pt x="2560" y="1802"/>
                      </a:lnTo>
                      <a:lnTo>
                        <a:pt x="2564" y="1797"/>
                      </a:lnTo>
                      <a:lnTo>
                        <a:pt x="2564" y="1775"/>
                      </a:lnTo>
                      <a:lnTo>
                        <a:pt x="2568" y="1772"/>
                      </a:lnTo>
                      <a:lnTo>
                        <a:pt x="2596" y="1772"/>
                      </a:lnTo>
                      <a:lnTo>
                        <a:pt x="2601" y="1776"/>
                      </a:lnTo>
                      <a:lnTo>
                        <a:pt x="2608" y="1776"/>
                      </a:lnTo>
                      <a:lnTo>
                        <a:pt x="2613" y="1774"/>
                      </a:lnTo>
                      <a:lnTo>
                        <a:pt x="2622" y="1779"/>
                      </a:lnTo>
                      <a:lnTo>
                        <a:pt x="2624" y="1785"/>
                      </a:lnTo>
                      <a:lnTo>
                        <a:pt x="2628" y="1812"/>
                      </a:lnTo>
                      <a:lnTo>
                        <a:pt x="2646" y="1856"/>
                      </a:lnTo>
                      <a:lnTo>
                        <a:pt x="2646" y="1876"/>
                      </a:lnTo>
                      <a:lnTo>
                        <a:pt x="2648" y="1890"/>
                      </a:lnTo>
                      <a:lnTo>
                        <a:pt x="2660" y="1909"/>
                      </a:lnTo>
                      <a:lnTo>
                        <a:pt x="2662" y="1936"/>
                      </a:lnTo>
                      <a:lnTo>
                        <a:pt x="2661" y="1944"/>
                      </a:lnTo>
                      <a:lnTo>
                        <a:pt x="2658" y="1953"/>
                      </a:lnTo>
                      <a:lnTo>
                        <a:pt x="2650" y="1959"/>
                      </a:lnTo>
                      <a:lnTo>
                        <a:pt x="2644" y="1964"/>
                      </a:lnTo>
                      <a:lnTo>
                        <a:pt x="2645" y="1966"/>
                      </a:lnTo>
                      <a:lnTo>
                        <a:pt x="2666" y="1955"/>
                      </a:lnTo>
                      <a:lnTo>
                        <a:pt x="2666" y="1964"/>
                      </a:lnTo>
                      <a:lnTo>
                        <a:pt x="2670" y="1964"/>
                      </a:lnTo>
                      <a:lnTo>
                        <a:pt x="2686" y="1952"/>
                      </a:lnTo>
                      <a:lnTo>
                        <a:pt x="2734" y="1930"/>
                      </a:lnTo>
                      <a:lnTo>
                        <a:pt x="2756" y="1936"/>
                      </a:lnTo>
                      <a:lnTo>
                        <a:pt x="2762" y="1942"/>
                      </a:lnTo>
                      <a:lnTo>
                        <a:pt x="2774" y="1948"/>
                      </a:lnTo>
                      <a:lnTo>
                        <a:pt x="2779" y="1957"/>
                      </a:lnTo>
                      <a:lnTo>
                        <a:pt x="2796" y="1964"/>
                      </a:lnTo>
                      <a:lnTo>
                        <a:pt x="2821" y="1976"/>
                      </a:lnTo>
                      <a:lnTo>
                        <a:pt x="2842" y="1977"/>
                      </a:lnTo>
                      <a:lnTo>
                        <a:pt x="2847" y="1980"/>
                      </a:lnTo>
                      <a:lnTo>
                        <a:pt x="2885" y="2006"/>
                      </a:lnTo>
                      <a:lnTo>
                        <a:pt x="2900" y="2012"/>
                      </a:lnTo>
                      <a:lnTo>
                        <a:pt x="2920" y="2043"/>
                      </a:lnTo>
                      <a:lnTo>
                        <a:pt x="2924" y="2049"/>
                      </a:lnTo>
                      <a:lnTo>
                        <a:pt x="2923" y="2056"/>
                      </a:lnTo>
                      <a:lnTo>
                        <a:pt x="2929" y="2061"/>
                      </a:lnTo>
                      <a:lnTo>
                        <a:pt x="2934" y="2057"/>
                      </a:lnTo>
                      <a:lnTo>
                        <a:pt x="2939" y="2060"/>
                      </a:lnTo>
                      <a:lnTo>
                        <a:pt x="2943" y="2065"/>
                      </a:lnTo>
                      <a:lnTo>
                        <a:pt x="2950" y="2066"/>
                      </a:lnTo>
                      <a:lnTo>
                        <a:pt x="2958" y="2065"/>
                      </a:lnTo>
                      <a:lnTo>
                        <a:pt x="2966" y="2066"/>
                      </a:lnTo>
                      <a:lnTo>
                        <a:pt x="2978" y="2076"/>
                      </a:lnTo>
                      <a:lnTo>
                        <a:pt x="3020" y="2089"/>
                      </a:lnTo>
                      <a:lnTo>
                        <a:pt x="3032" y="2099"/>
                      </a:lnTo>
                      <a:lnTo>
                        <a:pt x="3035" y="2106"/>
                      </a:lnTo>
                      <a:lnTo>
                        <a:pt x="3051" y="2116"/>
                      </a:lnTo>
                      <a:lnTo>
                        <a:pt x="3052" y="2122"/>
                      </a:lnTo>
                      <a:lnTo>
                        <a:pt x="3046" y="2137"/>
                      </a:lnTo>
                      <a:lnTo>
                        <a:pt x="3042" y="2149"/>
                      </a:lnTo>
                      <a:lnTo>
                        <a:pt x="3033" y="2169"/>
                      </a:lnTo>
                      <a:lnTo>
                        <a:pt x="3046" y="2148"/>
                      </a:lnTo>
                      <a:lnTo>
                        <a:pt x="3051" y="2136"/>
                      </a:lnTo>
                      <a:lnTo>
                        <a:pt x="3056" y="2127"/>
                      </a:lnTo>
                      <a:lnTo>
                        <a:pt x="3112" y="2126"/>
                      </a:lnTo>
                      <a:lnTo>
                        <a:pt x="3139" y="2132"/>
                      </a:lnTo>
                      <a:lnTo>
                        <a:pt x="3160" y="2130"/>
                      </a:lnTo>
                      <a:lnTo>
                        <a:pt x="3166" y="2131"/>
                      </a:lnTo>
                      <a:lnTo>
                        <a:pt x="3171" y="2127"/>
                      </a:lnTo>
                      <a:lnTo>
                        <a:pt x="3182" y="2130"/>
                      </a:lnTo>
                      <a:lnTo>
                        <a:pt x="3185" y="2137"/>
                      </a:lnTo>
                      <a:lnTo>
                        <a:pt x="3193" y="2136"/>
                      </a:lnTo>
                      <a:lnTo>
                        <a:pt x="3203" y="2140"/>
                      </a:lnTo>
                      <a:lnTo>
                        <a:pt x="3210" y="2145"/>
                      </a:lnTo>
                      <a:lnTo>
                        <a:pt x="3216" y="2141"/>
                      </a:lnTo>
                      <a:lnTo>
                        <a:pt x="3221" y="2165"/>
                      </a:lnTo>
                      <a:lnTo>
                        <a:pt x="3219" y="2199"/>
                      </a:lnTo>
                      <a:lnTo>
                        <a:pt x="3214" y="2217"/>
                      </a:lnTo>
                      <a:lnTo>
                        <a:pt x="3213" y="2235"/>
                      </a:lnTo>
                      <a:lnTo>
                        <a:pt x="3219" y="2246"/>
                      </a:lnTo>
                      <a:lnTo>
                        <a:pt x="3221" y="2258"/>
                      </a:lnTo>
                      <a:lnTo>
                        <a:pt x="3221" y="2281"/>
                      </a:lnTo>
                      <a:lnTo>
                        <a:pt x="3225" y="2314"/>
                      </a:lnTo>
                      <a:lnTo>
                        <a:pt x="3219" y="2321"/>
                      </a:lnTo>
                      <a:lnTo>
                        <a:pt x="3219" y="2341"/>
                      </a:lnTo>
                      <a:lnTo>
                        <a:pt x="3223" y="2348"/>
                      </a:lnTo>
                      <a:lnTo>
                        <a:pt x="3228" y="2352"/>
                      </a:lnTo>
                      <a:lnTo>
                        <a:pt x="3230" y="2358"/>
                      </a:lnTo>
                      <a:lnTo>
                        <a:pt x="3239" y="2369"/>
                      </a:lnTo>
                      <a:lnTo>
                        <a:pt x="3247" y="2373"/>
                      </a:lnTo>
                      <a:lnTo>
                        <a:pt x="3255" y="2382"/>
                      </a:lnTo>
                      <a:lnTo>
                        <a:pt x="3259" y="2393"/>
                      </a:lnTo>
                      <a:lnTo>
                        <a:pt x="3267" y="2402"/>
                      </a:lnTo>
                      <a:lnTo>
                        <a:pt x="3267" y="2405"/>
                      </a:lnTo>
                      <a:lnTo>
                        <a:pt x="3253" y="2406"/>
                      </a:lnTo>
                      <a:lnTo>
                        <a:pt x="3234" y="2418"/>
                      </a:lnTo>
                      <a:lnTo>
                        <a:pt x="3229" y="2423"/>
                      </a:lnTo>
                      <a:lnTo>
                        <a:pt x="3229" y="2425"/>
                      </a:lnTo>
                      <a:lnTo>
                        <a:pt x="3262" y="2416"/>
                      </a:lnTo>
                      <a:lnTo>
                        <a:pt x="3272" y="2417"/>
                      </a:lnTo>
                      <a:lnTo>
                        <a:pt x="3279" y="2421"/>
                      </a:lnTo>
                      <a:lnTo>
                        <a:pt x="3307" y="2450"/>
                      </a:lnTo>
                      <a:lnTo>
                        <a:pt x="3312" y="2459"/>
                      </a:lnTo>
                      <a:lnTo>
                        <a:pt x="3317" y="2477"/>
                      </a:lnTo>
                      <a:lnTo>
                        <a:pt x="3314" y="2486"/>
                      </a:lnTo>
                      <a:lnTo>
                        <a:pt x="3289" y="2514"/>
                      </a:lnTo>
                      <a:lnTo>
                        <a:pt x="3314" y="2495"/>
                      </a:lnTo>
                      <a:lnTo>
                        <a:pt x="3318" y="2488"/>
                      </a:lnTo>
                      <a:lnTo>
                        <a:pt x="3323" y="2488"/>
                      </a:lnTo>
                      <a:lnTo>
                        <a:pt x="3337" y="2500"/>
                      </a:lnTo>
                      <a:lnTo>
                        <a:pt x="3344" y="2501"/>
                      </a:lnTo>
                      <a:lnTo>
                        <a:pt x="3359" y="2512"/>
                      </a:lnTo>
                      <a:lnTo>
                        <a:pt x="3363" y="2509"/>
                      </a:lnTo>
                      <a:lnTo>
                        <a:pt x="3360" y="2482"/>
                      </a:lnTo>
                      <a:lnTo>
                        <a:pt x="3363" y="2476"/>
                      </a:lnTo>
                      <a:lnTo>
                        <a:pt x="3370" y="2476"/>
                      </a:lnTo>
                      <a:lnTo>
                        <a:pt x="3370" y="2470"/>
                      </a:lnTo>
                      <a:lnTo>
                        <a:pt x="3371" y="2464"/>
                      </a:lnTo>
                      <a:lnTo>
                        <a:pt x="3379" y="2461"/>
                      </a:lnTo>
                      <a:lnTo>
                        <a:pt x="3386" y="2461"/>
                      </a:lnTo>
                      <a:lnTo>
                        <a:pt x="3386" y="2466"/>
                      </a:lnTo>
                      <a:lnTo>
                        <a:pt x="3399" y="2475"/>
                      </a:lnTo>
                      <a:lnTo>
                        <a:pt x="3402" y="2495"/>
                      </a:lnTo>
                      <a:lnTo>
                        <a:pt x="3408" y="2493"/>
                      </a:lnTo>
                      <a:lnTo>
                        <a:pt x="3415" y="2487"/>
                      </a:lnTo>
                      <a:lnTo>
                        <a:pt x="3415" y="2481"/>
                      </a:lnTo>
                      <a:lnTo>
                        <a:pt x="3419" y="2477"/>
                      </a:lnTo>
                      <a:lnTo>
                        <a:pt x="3420" y="2470"/>
                      </a:lnTo>
                      <a:lnTo>
                        <a:pt x="3412" y="2468"/>
                      </a:lnTo>
                      <a:lnTo>
                        <a:pt x="3401" y="2450"/>
                      </a:lnTo>
                      <a:lnTo>
                        <a:pt x="3399" y="2443"/>
                      </a:lnTo>
                      <a:lnTo>
                        <a:pt x="3412" y="2442"/>
                      </a:lnTo>
                      <a:lnTo>
                        <a:pt x="3412" y="2437"/>
                      </a:lnTo>
                      <a:lnTo>
                        <a:pt x="3420" y="2432"/>
                      </a:lnTo>
                      <a:lnTo>
                        <a:pt x="3424" y="2421"/>
                      </a:lnTo>
                      <a:lnTo>
                        <a:pt x="3429" y="2415"/>
                      </a:lnTo>
                      <a:lnTo>
                        <a:pt x="3435" y="2410"/>
                      </a:lnTo>
                      <a:lnTo>
                        <a:pt x="3454" y="2411"/>
                      </a:lnTo>
                      <a:lnTo>
                        <a:pt x="3460" y="2407"/>
                      </a:lnTo>
                      <a:lnTo>
                        <a:pt x="3460" y="2405"/>
                      </a:lnTo>
                      <a:lnTo>
                        <a:pt x="3444" y="2407"/>
                      </a:lnTo>
                      <a:lnTo>
                        <a:pt x="3436" y="2406"/>
                      </a:lnTo>
                      <a:lnTo>
                        <a:pt x="3429" y="2400"/>
                      </a:lnTo>
                      <a:lnTo>
                        <a:pt x="3427" y="2391"/>
                      </a:lnTo>
                      <a:lnTo>
                        <a:pt x="3424" y="2387"/>
                      </a:lnTo>
                      <a:lnTo>
                        <a:pt x="3417" y="2383"/>
                      </a:lnTo>
                      <a:lnTo>
                        <a:pt x="3411" y="2364"/>
                      </a:lnTo>
                      <a:lnTo>
                        <a:pt x="3414" y="2361"/>
                      </a:lnTo>
                      <a:lnTo>
                        <a:pt x="3415" y="2356"/>
                      </a:lnTo>
                      <a:lnTo>
                        <a:pt x="3411" y="2353"/>
                      </a:lnTo>
                      <a:lnTo>
                        <a:pt x="3407" y="2309"/>
                      </a:lnTo>
                      <a:lnTo>
                        <a:pt x="3404" y="2299"/>
                      </a:lnTo>
                      <a:lnTo>
                        <a:pt x="3403" y="2274"/>
                      </a:lnTo>
                      <a:lnTo>
                        <a:pt x="3404" y="2264"/>
                      </a:lnTo>
                      <a:lnTo>
                        <a:pt x="3402" y="2251"/>
                      </a:lnTo>
                      <a:lnTo>
                        <a:pt x="3399" y="2242"/>
                      </a:lnTo>
                      <a:lnTo>
                        <a:pt x="3391" y="2232"/>
                      </a:lnTo>
                      <a:lnTo>
                        <a:pt x="3379" y="2206"/>
                      </a:lnTo>
                      <a:lnTo>
                        <a:pt x="3374" y="2200"/>
                      </a:lnTo>
                      <a:lnTo>
                        <a:pt x="3366" y="2197"/>
                      </a:lnTo>
                      <a:lnTo>
                        <a:pt x="3361" y="2195"/>
                      </a:lnTo>
                      <a:lnTo>
                        <a:pt x="3380" y="2186"/>
                      </a:lnTo>
                      <a:lnTo>
                        <a:pt x="3407" y="2169"/>
                      </a:lnTo>
                      <a:lnTo>
                        <a:pt x="3422" y="2162"/>
                      </a:lnTo>
                      <a:lnTo>
                        <a:pt x="3449" y="2140"/>
                      </a:lnTo>
                      <a:lnTo>
                        <a:pt x="3461" y="2132"/>
                      </a:lnTo>
                      <a:lnTo>
                        <a:pt x="3476" y="2119"/>
                      </a:lnTo>
                      <a:lnTo>
                        <a:pt x="3489" y="2104"/>
                      </a:lnTo>
                      <a:lnTo>
                        <a:pt x="3476" y="2114"/>
                      </a:lnTo>
                      <a:lnTo>
                        <a:pt x="3492" y="2092"/>
                      </a:lnTo>
                      <a:lnTo>
                        <a:pt x="3513" y="2055"/>
                      </a:lnTo>
                      <a:lnTo>
                        <a:pt x="3519" y="2041"/>
                      </a:lnTo>
                      <a:lnTo>
                        <a:pt x="3524" y="2036"/>
                      </a:lnTo>
                      <a:lnTo>
                        <a:pt x="3532" y="2038"/>
                      </a:lnTo>
                      <a:lnTo>
                        <a:pt x="3541" y="2045"/>
                      </a:lnTo>
                      <a:lnTo>
                        <a:pt x="3551" y="2040"/>
                      </a:lnTo>
                      <a:lnTo>
                        <a:pt x="3554" y="2032"/>
                      </a:lnTo>
                      <a:lnTo>
                        <a:pt x="3548" y="2030"/>
                      </a:lnTo>
                      <a:lnTo>
                        <a:pt x="3543" y="2007"/>
                      </a:lnTo>
                      <a:lnTo>
                        <a:pt x="3540" y="2001"/>
                      </a:lnTo>
                      <a:lnTo>
                        <a:pt x="3531" y="2022"/>
                      </a:lnTo>
                      <a:lnTo>
                        <a:pt x="3527" y="2030"/>
                      </a:lnTo>
                      <a:lnTo>
                        <a:pt x="3525" y="2027"/>
                      </a:lnTo>
                      <a:lnTo>
                        <a:pt x="3524" y="2005"/>
                      </a:lnTo>
                      <a:lnTo>
                        <a:pt x="3521" y="1980"/>
                      </a:lnTo>
                      <a:lnTo>
                        <a:pt x="3517" y="1959"/>
                      </a:lnTo>
                      <a:lnTo>
                        <a:pt x="3514" y="1953"/>
                      </a:lnTo>
                      <a:lnTo>
                        <a:pt x="3511" y="1947"/>
                      </a:lnTo>
                      <a:lnTo>
                        <a:pt x="3510" y="1927"/>
                      </a:lnTo>
                      <a:lnTo>
                        <a:pt x="3500" y="1892"/>
                      </a:lnTo>
                      <a:lnTo>
                        <a:pt x="3492" y="1861"/>
                      </a:lnTo>
                      <a:lnTo>
                        <a:pt x="3490" y="1849"/>
                      </a:lnTo>
                      <a:lnTo>
                        <a:pt x="3483" y="1835"/>
                      </a:lnTo>
                      <a:lnTo>
                        <a:pt x="3483" y="1829"/>
                      </a:lnTo>
                      <a:lnTo>
                        <a:pt x="3482" y="1825"/>
                      </a:lnTo>
                      <a:lnTo>
                        <a:pt x="3472" y="1826"/>
                      </a:lnTo>
                      <a:lnTo>
                        <a:pt x="3454" y="1815"/>
                      </a:lnTo>
                      <a:lnTo>
                        <a:pt x="3449" y="1809"/>
                      </a:lnTo>
                      <a:lnTo>
                        <a:pt x="3428" y="1793"/>
                      </a:lnTo>
                      <a:lnTo>
                        <a:pt x="3413" y="1777"/>
                      </a:lnTo>
                      <a:lnTo>
                        <a:pt x="3411" y="1771"/>
                      </a:lnTo>
                      <a:lnTo>
                        <a:pt x="3414" y="1767"/>
                      </a:lnTo>
                      <a:lnTo>
                        <a:pt x="3412" y="1760"/>
                      </a:lnTo>
                      <a:lnTo>
                        <a:pt x="3411" y="1749"/>
                      </a:lnTo>
                      <a:lnTo>
                        <a:pt x="3413" y="1740"/>
                      </a:lnTo>
                      <a:lnTo>
                        <a:pt x="3419" y="1739"/>
                      </a:lnTo>
                      <a:lnTo>
                        <a:pt x="3433" y="1729"/>
                      </a:lnTo>
                      <a:lnTo>
                        <a:pt x="3451" y="1729"/>
                      </a:lnTo>
                      <a:lnTo>
                        <a:pt x="3455" y="1723"/>
                      </a:lnTo>
                      <a:lnTo>
                        <a:pt x="3471" y="1722"/>
                      </a:lnTo>
                      <a:lnTo>
                        <a:pt x="3471" y="1708"/>
                      </a:lnTo>
                      <a:lnTo>
                        <a:pt x="3465" y="1705"/>
                      </a:lnTo>
                      <a:lnTo>
                        <a:pt x="3465" y="1695"/>
                      </a:lnTo>
                      <a:lnTo>
                        <a:pt x="3470" y="1683"/>
                      </a:lnTo>
                      <a:lnTo>
                        <a:pt x="3483" y="1688"/>
                      </a:lnTo>
                      <a:lnTo>
                        <a:pt x="3487" y="1691"/>
                      </a:lnTo>
                      <a:lnTo>
                        <a:pt x="3508" y="1686"/>
                      </a:lnTo>
                      <a:lnTo>
                        <a:pt x="3492" y="1681"/>
                      </a:lnTo>
                      <a:lnTo>
                        <a:pt x="3487" y="1675"/>
                      </a:lnTo>
                      <a:lnTo>
                        <a:pt x="3487" y="1664"/>
                      </a:lnTo>
                      <a:lnTo>
                        <a:pt x="3489" y="1658"/>
                      </a:lnTo>
                      <a:lnTo>
                        <a:pt x="3493" y="1658"/>
                      </a:lnTo>
                      <a:lnTo>
                        <a:pt x="3500" y="1643"/>
                      </a:lnTo>
                      <a:lnTo>
                        <a:pt x="3493" y="1648"/>
                      </a:lnTo>
                      <a:lnTo>
                        <a:pt x="3471" y="1645"/>
                      </a:lnTo>
                      <a:lnTo>
                        <a:pt x="3471" y="1635"/>
                      </a:lnTo>
                      <a:lnTo>
                        <a:pt x="3476" y="1637"/>
                      </a:lnTo>
                      <a:lnTo>
                        <a:pt x="3482" y="1634"/>
                      </a:lnTo>
                      <a:lnTo>
                        <a:pt x="3483" y="1625"/>
                      </a:lnTo>
                      <a:lnTo>
                        <a:pt x="3477" y="1616"/>
                      </a:lnTo>
                      <a:lnTo>
                        <a:pt x="3476" y="1615"/>
                      </a:lnTo>
                      <a:lnTo>
                        <a:pt x="3467" y="1597"/>
                      </a:lnTo>
                      <a:lnTo>
                        <a:pt x="3472" y="1578"/>
                      </a:lnTo>
                      <a:lnTo>
                        <a:pt x="3466" y="1576"/>
                      </a:lnTo>
                      <a:lnTo>
                        <a:pt x="3465" y="1568"/>
                      </a:lnTo>
                      <a:lnTo>
                        <a:pt x="3483" y="1562"/>
                      </a:lnTo>
                      <a:lnTo>
                        <a:pt x="3483" y="1561"/>
                      </a:lnTo>
                      <a:lnTo>
                        <a:pt x="3473" y="1561"/>
                      </a:lnTo>
                      <a:lnTo>
                        <a:pt x="3468" y="1556"/>
                      </a:lnTo>
                      <a:lnTo>
                        <a:pt x="3460" y="1561"/>
                      </a:lnTo>
                      <a:lnTo>
                        <a:pt x="3452" y="1559"/>
                      </a:lnTo>
                      <a:lnTo>
                        <a:pt x="3445" y="1550"/>
                      </a:lnTo>
                      <a:lnTo>
                        <a:pt x="3445" y="1539"/>
                      </a:lnTo>
                      <a:lnTo>
                        <a:pt x="3456" y="1523"/>
                      </a:lnTo>
                      <a:lnTo>
                        <a:pt x="3461" y="1505"/>
                      </a:lnTo>
                      <a:lnTo>
                        <a:pt x="3467" y="1500"/>
                      </a:lnTo>
                      <a:lnTo>
                        <a:pt x="3467" y="1486"/>
                      </a:lnTo>
                      <a:lnTo>
                        <a:pt x="3471" y="1485"/>
                      </a:lnTo>
                      <a:lnTo>
                        <a:pt x="3476" y="1478"/>
                      </a:lnTo>
                      <a:lnTo>
                        <a:pt x="3476" y="1468"/>
                      </a:lnTo>
                      <a:lnTo>
                        <a:pt x="3483" y="1465"/>
                      </a:lnTo>
                      <a:lnTo>
                        <a:pt x="3485" y="1447"/>
                      </a:lnTo>
                      <a:lnTo>
                        <a:pt x="3481" y="1454"/>
                      </a:lnTo>
                      <a:lnTo>
                        <a:pt x="3472" y="1457"/>
                      </a:lnTo>
                      <a:lnTo>
                        <a:pt x="3466" y="1452"/>
                      </a:lnTo>
                      <a:lnTo>
                        <a:pt x="3458" y="1449"/>
                      </a:lnTo>
                      <a:lnTo>
                        <a:pt x="3449" y="1441"/>
                      </a:lnTo>
                      <a:lnTo>
                        <a:pt x="3447" y="1428"/>
                      </a:lnTo>
                      <a:lnTo>
                        <a:pt x="3442" y="1419"/>
                      </a:lnTo>
                      <a:lnTo>
                        <a:pt x="3441" y="1404"/>
                      </a:lnTo>
                      <a:lnTo>
                        <a:pt x="3441" y="1392"/>
                      </a:lnTo>
                      <a:lnTo>
                        <a:pt x="3442" y="1387"/>
                      </a:lnTo>
                      <a:lnTo>
                        <a:pt x="3454" y="1379"/>
                      </a:lnTo>
                      <a:lnTo>
                        <a:pt x="3466" y="1360"/>
                      </a:lnTo>
                      <a:lnTo>
                        <a:pt x="3474" y="1350"/>
                      </a:lnTo>
                      <a:lnTo>
                        <a:pt x="3481" y="1347"/>
                      </a:lnTo>
                      <a:lnTo>
                        <a:pt x="3481" y="1355"/>
                      </a:lnTo>
                      <a:lnTo>
                        <a:pt x="3490" y="1354"/>
                      </a:lnTo>
                      <a:lnTo>
                        <a:pt x="3516" y="1355"/>
                      </a:lnTo>
                      <a:lnTo>
                        <a:pt x="3547" y="1362"/>
                      </a:lnTo>
                      <a:lnTo>
                        <a:pt x="3552" y="1367"/>
                      </a:lnTo>
                      <a:lnTo>
                        <a:pt x="3553" y="1369"/>
                      </a:lnTo>
                      <a:lnTo>
                        <a:pt x="3562" y="1374"/>
                      </a:lnTo>
                      <a:lnTo>
                        <a:pt x="3579" y="1377"/>
                      </a:lnTo>
                      <a:lnTo>
                        <a:pt x="3586" y="1379"/>
                      </a:lnTo>
                      <a:lnTo>
                        <a:pt x="3583" y="1388"/>
                      </a:lnTo>
                      <a:lnTo>
                        <a:pt x="3585" y="1390"/>
                      </a:lnTo>
                      <a:lnTo>
                        <a:pt x="3596" y="1383"/>
                      </a:lnTo>
                      <a:lnTo>
                        <a:pt x="3612" y="1383"/>
                      </a:lnTo>
                      <a:lnTo>
                        <a:pt x="3616" y="1389"/>
                      </a:lnTo>
                      <a:lnTo>
                        <a:pt x="3613" y="1397"/>
                      </a:lnTo>
                      <a:lnTo>
                        <a:pt x="3633" y="1395"/>
                      </a:lnTo>
                      <a:lnTo>
                        <a:pt x="3630" y="1390"/>
                      </a:lnTo>
                      <a:lnTo>
                        <a:pt x="3637" y="1384"/>
                      </a:lnTo>
                      <a:lnTo>
                        <a:pt x="3670" y="1373"/>
                      </a:lnTo>
                      <a:lnTo>
                        <a:pt x="3682" y="1361"/>
                      </a:lnTo>
                      <a:lnTo>
                        <a:pt x="3715" y="1378"/>
                      </a:lnTo>
                      <a:lnTo>
                        <a:pt x="3724" y="1390"/>
                      </a:lnTo>
                      <a:lnTo>
                        <a:pt x="3739" y="1397"/>
                      </a:lnTo>
                      <a:lnTo>
                        <a:pt x="3748" y="1398"/>
                      </a:lnTo>
                      <a:lnTo>
                        <a:pt x="3751" y="1403"/>
                      </a:lnTo>
                      <a:lnTo>
                        <a:pt x="3752" y="1411"/>
                      </a:lnTo>
                      <a:lnTo>
                        <a:pt x="3740" y="1438"/>
                      </a:lnTo>
                      <a:lnTo>
                        <a:pt x="3743" y="1435"/>
                      </a:lnTo>
                      <a:lnTo>
                        <a:pt x="3751" y="1437"/>
                      </a:lnTo>
                      <a:lnTo>
                        <a:pt x="3753" y="1433"/>
                      </a:lnTo>
                      <a:lnTo>
                        <a:pt x="3753" y="1422"/>
                      </a:lnTo>
                      <a:lnTo>
                        <a:pt x="3759" y="1421"/>
                      </a:lnTo>
                      <a:lnTo>
                        <a:pt x="3769" y="1425"/>
                      </a:lnTo>
                      <a:lnTo>
                        <a:pt x="3769" y="1441"/>
                      </a:lnTo>
                      <a:lnTo>
                        <a:pt x="3775" y="1448"/>
                      </a:lnTo>
                      <a:lnTo>
                        <a:pt x="3778" y="1455"/>
                      </a:lnTo>
                      <a:lnTo>
                        <a:pt x="3770" y="1460"/>
                      </a:lnTo>
                      <a:lnTo>
                        <a:pt x="3772" y="1469"/>
                      </a:lnTo>
                      <a:lnTo>
                        <a:pt x="3782" y="1465"/>
                      </a:lnTo>
                      <a:lnTo>
                        <a:pt x="3784" y="1458"/>
                      </a:lnTo>
                      <a:lnTo>
                        <a:pt x="3793" y="1455"/>
                      </a:lnTo>
                      <a:lnTo>
                        <a:pt x="3801" y="1458"/>
                      </a:lnTo>
                      <a:lnTo>
                        <a:pt x="3807" y="1464"/>
                      </a:lnTo>
                      <a:lnTo>
                        <a:pt x="3802" y="1471"/>
                      </a:lnTo>
                      <a:lnTo>
                        <a:pt x="3798" y="1474"/>
                      </a:lnTo>
                      <a:lnTo>
                        <a:pt x="3791" y="1479"/>
                      </a:lnTo>
                      <a:lnTo>
                        <a:pt x="3791" y="1489"/>
                      </a:lnTo>
                      <a:lnTo>
                        <a:pt x="3794" y="1495"/>
                      </a:lnTo>
                      <a:lnTo>
                        <a:pt x="3799" y="1501"/>
                      </a:lnTo>
                      <a:lnTo>
                        <a:pt x="3807" y="1503"/>
                      </a:lnTo>
                      <a:lnTo>
                        <a:pt x="3805" y="1511"/>
                      </a:lnTo>
                      <a:lnTo>
                        <a:pt x="3806" y="1514"/>
                      </a:lnTo>
                      <a:lnTo>
                        <a:pt x="3823" y="1511"/>
                      </a:lnTo>
                      <a:lnTo>
                        <a:pt x="3834" y="1513"/>
                      </a:lnTo>
                      <a:lnTo>
                        <a:pt x="3837" y="1523"/>
                      </a:lnTo>
                      <a:lnTo>
                        <a:pt x="3843" y="1532"/>
                      </a:lnTo>
                      <a:lnTo>
                        <a:pt x="3849" y="1524"/>
                      </a:lnTo>
                      <a:lnTo>
                        <a:pt x="3864" y="1529"/>
                      </a:lnTo>
                      <a:lnTo>
                        <a:pt x="3877" y="1523"/>
                      </a:lnTo>
                      <a:lnTo>
                        <a:pt x="3882" y="1529"/>
                      </a:lnTo>
                      <a:lnTo>
                        <a:pt x="3884" y="1537"/>
                      </a:lnTo>
                      <a:lnTo>
                        <a:pt x="3884" y="1544"/>
                      </a:lnTo>
                      <a:lnTo>
                        <a:pt x="3888" y="1545"/>
                      </a:lnTo>
                      <a:lnTo>
                        <a:pt x="3908" y="1535"/>
                      </a:lnTo>
                      <a:lnTo>
                        <a:pt x="3907" y="1528"/>
                      </a:lnTo>
                      <a:lnTo>
                        <a:pt x="3914" y="1524"/>
                      </a:lnTo>
                      <a:lnTo>
                        <a:pt x="3925" y="1541"/>
                      </a:lnTo>
                      <a:lnTo>
                        <a:pt x="3926" y="1548"/>
                      </a:lnTo>
                      <a:lnTo>
                        <a:pt x="3925" y="1553"/>
                      </a:lnTo>
                      <a:lnTo>
                        <a:pt x="3920" y="1560"/>
                      </a:lnTo>
                      <a:lnTo>
                        <a:pt x="3912" y="1566"/>
                      </a:lnTo>
                      <a:lnTo>
                        <a:pt x="3912" y="1575"/>
                      </a:lnTo>
                      <a:lnTo>
                        <a:pt x="3909" y="1584"/>
                      </a:lnTo>
                      <a:lnTo>
                        <a:pt x="3912" y="1592"/>
                      </a:lnTo>
                      <a:lnTo>
                        <a:pt x="3911" y="1598"/>
                      </a:lnTo>
                      <a:lnTo>
                        <a:pt x="3915" y="1599"/>
                      </a:lnTo>
                      <a:lnTo>
                        <a:pt x="3918" y="1615"/>
                      </a:lnTo>
                      <a:lnTo>
                        <a:pt x="3926" y="1632"/>
                      </a:lnTo>
                      <a:lnTo>
                        <a:pt x="3913" y="1634"/>
                      </a:lnTo>
                      <a:lnTo>
                        <a:pt x="3912" y="1638"/>
                      </a:lnTo>
                      <a:lnTo>
                        <a:pt x="3908" y="1642"/>
                      </a:lnTo>
                      <a:lnTo>
                        <a:pt x="3896" y="1642"/>
                      </a:lnTo>
                      <a:lnTo>
                        <a:pt x="3887" y="1640"/>
                      </a:lnTo>
                      <a:lnTo>
                        <a:pt x="3869" y="1641"/>
                      </a:lnTo>
                      <a:lnTo>
                        <a:pt x="3853" y="1638"/>
                      </a:lnTo>
                      <a:lnTo>
                        <a:pt x="3842" y="1631"/>
                      </a:lnTo>
                      <a:lnTo>
                        <a:pt x="3831" y="1632"/>
                      </a:lnTo>
                      <a:lnTo>
                        <a:pt x="3826" y="1636"/>
                      </a:lnTo>
                      <a:lnTo>
                        <a:pt x="3845" y="1638"/>
                      </a:lnTo>
                      <a:lnTo>
                        <a:pt x="3863" y="1650"/>
                      </a:lnTo>
                      <a:lnTo>
                        <a:pt x="3899" y="1648"/>
                      </a:lnTo>
                      <a:lnTo>
                        <a:pt x="3912" y="1653"/>
                      </a:lnTo>
                      <a:lnTo>
                        <a:pt x="3924" y="1664"/>
                      </a:lnTo>
                      <a:lnTo>
                        <a:pt x="3926" y="1674"/>
                      </a:lnTo>
                      <a:lnTo>
                        <a:pt x="3924" y="1677"/>
                      </a:lnTo>
                      <a:lnTo>
                        <a:pt x="3926" y="1683"/>
                      </a:lnTo>
                      <a:lnTo>
                        <a:pt x="3913" y="1713"/>
                      </a:lnTo>
                      <a:lnTo>
                        <a:pt x="3915" y="1717"/>
                      </a:lnTo>
                      <a:lnTo>
                        <a:pt x="3931" y="1712"/>
                      </a:lnTo>
                      <a:lnTo>
                        <a:pt x="3938" y="1717"/>
                      </a:lnTo>
                      <a:lnTo>
                        <a:pt x="3935" y="1722"/>
                      </a:lnTo>
                      <a:lnTo>
                        <a:pt x="3923" y="1731"/>
                      </a:lnTo>
                      <a:lnTo>
                        <a:pt x="3924" y="1736"/>
                      </a:lnTo>
                      <a:lnTo>
                        <a:pt x="3934" y="1736"/>
                      </a:lnTo>
                      <a:lnTo>
                        <a:pt x="3938" y="1743"/>
                      </a:lnTo>
                      <a:lnTo>
                        <a:pt x="3938" y="1748"/>
                      </a:lnTo>
                      <a:lnTo>
                        <a:pt x="3935" y="1751"/>
                      </a:lnTo>
                      <a:lnTo>
                        <a:pt x="3931" y="1750"/>
                      </a:lnTo>
                      <a:lnTo>
                        <a:pt x="3930" y="1748"/>
                      </a:lnTo>
                      <a:lnTo>
                        <a:pt x="3924" y="1755"/>
                      </a:lnTo>
                      <a:lnTo>
                        <a:pt x="3912" y="1766"/>
                      </a:lnTo>
                      <a:lnTo>
                        <a:pt x="3909" y="1755"/>
                      </a:lnTo>
                      <a:lnTo>
                        <a:pt x="3903" y="1749"/>
                      </a:lnTo>
                      <a:lnTo>
                        <a:pt x="3893" y="1750"/>
                      </a:lnTo>
                      <a:lnTo>
                        <a:pt x="3899" y="1764"/>
                      </a:lnTo>
                      <a:lnTo>
                        <a:pt x="3899" y="1770"/>
                      </a:lnTo>
                      <a:lnTo>
                        <a:pt x="3879" y="1774"/>
                      </a:lnTo>
                      <a:lnTo>
                        <a:pt x="3885" y="1779"/>
                      </a:lnTo>
                      <a:lnTo>
                        <a:pt x="3895" y="1779"/>
                      </a:lnTo>
                      <a:lnTo>
                        <a:pt x="3901" y="1780"/>
                      </a:lnTo>
                      <a:lnTo>
                        <a:pt x="3907" y="1787"/>
                      </a:lnTo>
                      <a:lnTo>
                        <a:pt x="3924" y="1770"/>
                      </a:lnTo>
                      <a:lnTo>
                        <a:pt x="3931" y="1765"/>
                      </a:lnTo>
                      <a:lnTo>
                        <a:pt x="3945" y="1765"/>
                      </a:lnTo>
                      <a:lnTo>
                        <a:pt x="3956" y="1761"/>
                      </a:lnTo>
                      <a:lnTo>
                        <a:pt x="3969" y="1760"/>
                      </a:lnTo>
                      <a:lnTo>
                        <a:pt x="3979" y="1764"/>
                      </a:lnTo>
                      <a:lnTo>
                        <a:pt x="3985" y="1788"/>
                      </a:lnTo>
                      <a:lnTo>
                        <a:pt x="3990" y="1793"/>
                      </a:lnTo>
                      <a:lnTo>
                        <a:pt x="3992" y="1808"/>
                      </a:lnTo>
                      <a:lnTo>
                        <a:pt x="3987" y="1839"/>
                      </a:lnTo>
                      <a:lnTo>
                        <a:pt x="3972" y="1851"/>
                      </a:lnTo>
                      <a:lnTo>
                        <a:pt x="3934" y="1872"/>
                      </a:lnTo>
                      <a:lnTo>
                        <a:pt x="3966" y="1860"/>
                      </a:lnTo>
                      <a:lnTo>
                        <a:pt x="3987" y="1844"/>
                      </a:lnTo>
                      <a:lnTo>
                        <a:pt x="3994" y="1829"/>
                      </a:lnTo>
                      <a:lnTo>
                        <a:pt x="4000" y="1802"/>
                      </a:lnTo>
                      <a:lnTo>
                        <a:pt x="4008" y="1791"/>
                      </a:lnTo>
                      <a:lnTo>
                        <a:pt x="4008" y="1812"/>
                      </a:lnTo>
                      <a:lnTo>
                        <a:pt x="4005" y="1818"/>
                      </a:lnTo>
                      <a:lnTo>
                        <a:pt x="4015" y="1807"/>
                      </a:lnTo>
                      <a:lnTo>
                        <a:pt x="4017" y="1817"/>
                      </a:lnTo>
                      <a:lnTo>
                        <a:pt x="4015" y="1825"/>
                      </a:lnTo>
                      <a:lnTo>
                        <a:pt x="4016" y="1840"/>
                      </a:lnTo>
                      <a:lnTo>
                        <a:pt x="4019" y="1844"/>
                      </a:lnTo>
                      <a:lnTo>
                        <a:pt x="4026" y="1828"/>
                      </a:lnTo>
                      <a:lnTo>
                        <a:pt x="4055" y="1808"/>
                      </a:lnTo>
                      <a:lnTo>
                        <a:pt x="4078" y="1802"/>
                      </a:lnTo>
                      <a:lnTo>
                        <a:pt x="4079" y="1788"/>
                      </a:lnTo>
                      <a:lnTo>
                        <a:pt x="4085" y="1775"/>
                      </a:lnTo>
                      <a:lnTo>
                        <a:pt x="4091" y="1766"/>
                      </a:lnTo>
                      <a:lnTo>
                        <a:pt x="4100" y="1775"/>
                      </a:lnTo>
                      <a:lnTo>
                        <a:pt x="4112" y="1781"/>
                      </a:lnTo>
                      <a:lnTo>
                        <a:pt x="4116" y="1791"/>
                      </a:lnTo>
                      <a:lnTo>
                        <a:pt x="4111" y="1809"/>
                      </a:lnTo>
                      <a:lnTo>
                        <a:pt x="4114" y="1803"/>
                      </a:lnTo>
                      <a:lnTo>
                        <a:pt x="4123" y="1782"/>
                      </a:lnTo>
                      <a:lnTo>
                        <a:pt x="4116" y="1772"/>
                      </a:lnTo>
                      <a:lnTo>
                        <a:pt x="4110" y="1766"/>
                      </a:lnTo>
                      <a:lnTo>
                        <a:pt x="4106" y="1758"/>
                      </a:lnTo>
                      <a:lnTo>
                        <a:pt x="4116" y="1766"/>
                      </a:lnTo>
                      <a:lnTo>
                        <a:pt x="4122" y="1764"/>
                      </a:lnTo>
                      <a:lnTo>
                        <a:pt x="4127" y="1758"/>
                      </a:lnTo>
                      <a:lnTo>
                        <a:pt x="4123" y="1755"/>
                      </a:lnTo>
                      <a:lnTo>
                        <a:pt x="4124" y="1745"/>
                      </a:lnTo>
                      <a:lnTo>
                        <a:pt x="4133" y="1747"/>
                      </a:lnTo>
                      <a:lnTo>
                        <a:pt x="4135" y="1732"/>
                      </a:lnTo>
                      <a:lnTo>
                        <a:pt x="4130" y="1718"/>
                      </a:lnTo>
                      <a:lnTo>
                        <a:pt x="4137" y="1726"/>
                      </a:lnTo>
                      <a:lnTo>
                        <a:pt x="4141" y="1717"/>
                      </a:lnTo>
                      <a:lnTo>
                        <a:pt x="4149" y="1712"/>
                      </a:lnTo>
                      <a:lnTo>
                        <a:pt x="4149" y="1704"/>
                      </a:lnTo>
                      <a:lnTo>
                        <a:pt x="4157" y="1699"/>
                      </a:lnTo>
                      <a:lnTo>
                        <a:pt x="4150" y="1686"/>
                      </a:lnTo>
                      <a:lnTo>
                        <a:pt x="4143" y="1679"/>
                      </a:lnTo>
                      <a:lnTo>
                        <a:pt x="4138" y="1669"/>
                      </a:lnTo>
                      <a:lnTo>
                        <a:pt x="4143" y="1658"/>
                      </a:lnTo>
                      <a:lnTo>
                        <a:pt x="4157" y="1635"/>
                      </a:lnTo>
                      <a:lnTo>
                        <a:pt x="4165" y="1630"/>
                      </a:lnTo>
                      <a:lnTo>
                        <a:pt x="4172" y="1621"/>
                      </a:lnTo>
                      <a:lnTo>
                        <a:pt x="4172" y="1619"/>
                      </a:lnTo>
                      <a:lnTo>
                        <a:pt x="4177" y="1609"/>
                      </a:lnTo>
                      <a:lnTo>
                        <a:pt x="4186" y="1608"/>
                      </a:lnTo>
                      <a:lnTo>
                        <a:pt x="4196" y="1609"/>
                      </a:lnTo>
                      <a:lnTo>
                        <a:pt x="4198" y="1615"/>
                      </a:lnTo>
                      <a:lnTo>
                        <a:pt x="4194" y="1621"/>
                      </a:lnTo>
                      <a:lnTo>
                        <a:pt x="4202" y="1623"/>
                      </a:lnTo>
                      <a:lnTo>
                        <a:pt x="4200" y="1631"/>
                      </a:lnTo>
                      <a:lnTo>
                        <a:pt x="4203" y="1638"/>
                      </a:lnTo>
                      <a:lnTo>
                        <a:pt x="4203" y="1650"/>
                      </a:lnTo>
                      <a:lnTo>
                        <a:pt x="4198" y="1656"/>
                      </a:lnTo>
                      <a:lnTo>
                        <a:pt x="4207" y="1651"/>
                      </a:lnTo>
                      <a:lnTo>
                        <a:pt x="4211" y="1656"/>
                      </a:lnTo>
                      <a:lnTo>
                        <a:pt x="4211" y="1679"/>
                      </a:lnTo>
                      <a:lnTo>
                        <a:pt x="4223" y="1680"/>
                      </a:lnTo>
                      <a:lnTo>
                        <a:pt x="4218" y="1683"/>
                      </a:lnTo>
                      <a:lnTo>
                        <a:pt x="4219" y="1690"/>
                      </a:lnTo>
                      <a:lnTo>
                        <a:pt x="4229" y="1688"/>
                      </a:lnTo>
                      <a:lnTo>
                        <a:pt x="4239" y="1693"/>
                      </a:lnTo>
                      <a:lnTo>
                        <a:pt x="4234" y="1700"/>
                      </a:lnTo>
                      <a:lnTo>
                        <a:pt x="4226" y="1708"/>
                      </a:lnTo>
                      <a:lnTo>
                        <a:pt x="4237" y="1710"/>
                      </a:lnTo>
                      <a:lnTo>
                        <a:pt x="4240" y="1718"/>
                      </a:lnTo>
                      <a:lnTo>
                        <a:pt x="4243" y="1710"/>
                      </a:lnTo>
                      <a:lnTo>
                        <a:pt x="4248" y="1712"/>
                      </a:lnTo>
                      <a:lnTo>
                        <a:pt x="4248" y="1724"/>
                      </a:lnTo>
                      <a:lnTo>
                        <a:pt x="4254" y="1721"/>
                      </a:lnTo>
                      <a:lnTo>
                        <a:pt x="4259" y="1724"/>
                      </a:lnTo>
                      <a:lnTo>
                        <a:pt x="4258" y="1734"/>
                      </a:lnTo>
                      <a:lnTo>
                        <a:pt x="4247" y="1740"/>
                      </a:lnTo>
                      <a:lnTo>
                        <a:pt x="4226" y="1740"/>
                      </a:lnTo>
                      <a:lnTo>
                        <a:pt x="4214" y="1747"/>
                      </a:lnTo>
                      <a:lnTo>
                        <a:pt x="4211" y="1753"/>
                      </a:lnTo>
                      <a:lnTo>
                        <a:pt x="4221" y="1745"/>
                      </a:lnTo>
                      <a:lnTo>
                        <a:pt x="4226" y="1749"/>
                      </a:lnTo>
                      <a:lnTo>
                        <a:pt x="4234" y="1747"/>
                      </a:lnTo>
                      <a:lnTo>
                        <a:pt x="4250" y="1747"/>
                      </a:lnTo>
                      <a:lnTo>
                        <a:pt x="4266" y="1742"/>
                      </a:lnTo>
                      <a:lnTo>
                        <a:pt x="4269" y="1743"/>
                      </a:lnTo>
                      <a:lnTo>
                        <a:pt x="4266" y="1754"/>
                      </a:lnTo>
                      <a:lnTo>
                        <a:pt x="4268" y="1755"/>
                      </a:lnTo>
                      <a:lnTo>
                        <a:pt x="4268" y="1764"/>
                      </a:lnTo>
                      <a:lnTo>
                        <a:pt x="4266" y="1771"/>
                      </a:lnTo>
                      <a:lnTo>
                        <a:pt x="4270" y="1769"/>
                      </a:lnTo>
                      <a:lnTo>
                        <a:pt x="4283" y="1770"/>
                      </a:lnTo>
                      <a:lnTo>
                        <a:pt x="4280" y="1781"/>
                      </a:lnTo>
                      <a:lnTo>
                        <a:pt x="4282" y="1785"/>
                      </a:lnTo>
                      <a:lnTo>
                        <a:pt x="4289" y="1787"/>
                      </a:lnTo>
                      <a:lnTo>
                        <a:pt x="4286" y="1792"/>
                      </a:lnTo>
                      <a:lnTo>
                        <a:pt x="4278" y="1796"/>
                      </a:lnTo>
                      <a:lnTo>
                        <a:pt x="4264" y="1798"/>
                      </a:lnTo>
                      <a:lnTo>
                        <a:pt x="4257" y="1794"/>
                      </a:lnTo>
                      <a:lnTo>
                        <a:pt x="4251" y="1797"/>
                      </a:lnTo>
                      <a:lnTo>
                        <a:pt x="4251" y="1802"/>
                      </a:lnTo>
                      <a:lnTo>
                        <a:pt x="4256" y="1806"/>
                      </a:lnTo>
                      <a:lnTo>
                        <a:pt x="4266" y="1803"/>
                      </a:lnTo>
                      <a:lnTo>
                        <a:pt x="4284" y="1804"/>
                      </a:lnTo>
                      <a:lnTo>
                        <a:pt x="4301" y="1803"/>
                      </a:lnTo>
                      <a:lnTo>
                        <a:pt x="4304" y="1814"/>
                      </a:lnTo>
                      <a:lnTo>
                        <a:pt x="4297" y="1819"/>
                      </a:lnTo>
                      <a:lnTo>
                        <a:pt x="4294" y="1825"/>
                      </a:lnTo>
                      <a:lnTo>
                        <a:pt x="4299" y="1828"/>
                      </a:lnTo>
                      <a:lnTo>
                        <a:pt x="4293" y="1833"/>
                      </a:lnTo>
                      <a:lnTo>
                        <a:pt x="4280" y="1836"/>
                      </a:lnTo>
                      <a:lnTo>
                        <a:pt x="4269" y="1851"/>
                      </a:lnTo>
                      <a:lnTo>
                        <a:pt x="4278" y="1850"/>
                      </a:lnTo>
                      <a:lnTo>
                        <a:pt x="4286" y="1842"/>
                      </a:lnTo>
                      <a:lnTo>
                        <a:pt x="4296" y="1841"/>
                      </a:lnTo>
                      <a:lnTo>
                        <a:pt x="4305" y="1837"/>
                      </a:lnTo>
                      <a:lnTo>
                        <a:pt x="4315" y="1852"/>
                      </a:lnTo>
                      <a:lnTo>
                        <a:pt x="4310" y="1853"/>
                      </a:lnTo>
                      <a:lnTo>
                        <a:pt x="4304" y="1860"/>
                      </a:lnTo>
                      <a:lnTo>
                        <a:pt x="4304" y="1866"/>
                      </a:lnTo>
                      <a:lnTo>
                        <a:pt x="4315" y="1861"/>
                      </a:lnTo>
                      <a:lnTo>
                        <a:pt x="4322" y="1864"/>
                      </a:lnTo>
                      <a:lnTo>
                        <a:pt x="4322" y="1867"/>
                      </a:lnTo>
                      <a:lnTo>
                        <a:pt x="4331" y="1878"/>
                      </a:lnTo>
                      <a:lnTo>
                        <a:pt x="4339" y="1884"/>
                      </a:lnTo>
                      <a:lnTo>
                        <a:pt x="4342" y="1893"/>
                      </a:lnTo>
                      <a:lnTo>
                        <a:pt x="4323" y="1907"/>
                      </a:lnTo>
                      <a:lnTo>
                        <a:pt x="4312" y="1907"/>
                      </a:lnTo>
                      <a:lnTo>
                        <a:pt x="4312" y="1914"/>
                      </a:lnTo>
                      <a:lnTo>
                        <a:pt x="4339" y="1912"/>
                      </a:lnTo>
                      <a:lnTo>
                        <a:pt x="4347" y="1922"/>
                      </a:lnTo>
                      <a:lnTo>
                        <a:pt x="4342" y="1932"/>
                      </a:lnTo>
                      <a:lnTo>
                        <a:pt x="4364" y="1939"/>
                      </a:lnTo>
                      <a:lnTo>
                        <a:pt x="4368" y="1953"/>
                      </a:lnTo>
                      <a:lnTo>
                        <a:pt x="4358" y="1963"/>
                      </a:lnTo>
                      <a:lnTo>
                        <a:pt x="4347" y="1974"/>
                      </a:lnTo>
                      <a:lnTo>
                        <a:pt x="4350" y="1987"/>
                      </a:lnTo>
                      <a:lnTo>
                        <a:pt x="4343" y="1989"/>
                      </a:lnTo>
                      <a:lnTo>
                        <a:pt x="4315" y="1973"/>
                      </a:lnTo>
                      <a:lnTo>
                        <a:pt x="4312" y="1979"/>
                      </a:lnTo>
                      <a:lnTo>
                        <a:pt x="4326" y="1984"/>
                      </a:lnTo>
                      <a:lnTo>
                        <a:pt x="4326" y="1986"/>
                      </a:lnTo>
                      <a:lnTo>
                        <a:pt x="4295" y="1990"/>
                      </a:lnTo>
                      <a:lnTo>
                        <a:pt x="4286" y="1992"/>
                      </a:lnTo>
                      <a:lnTo>
                        <a:pt x="4302" y="1996"/>
                      </a:lnTo>
                      <a:lnTo>
                        <a:pt x="4334" y="1995"/>
                      </a:lnTo>
                      <a:lnTo>
                        <a:pt x="4348" y="1997"/>
                      </a:lnTo>
                      <a:lnTo>
                        <a:pt x="4350" y="2002"/>
                      </a:lnTo>
                      <a:lnTo>
                        <a:pt x="4342" y="2003"/>
                      </a:lnTo>
                      <a:lnTo>
                        <a:pt x="4334" y="2009"/>
                      </a:lnTo>
                      <a:lnTo>
                        <a:pt x="4336" y="2013"/>
                      </a:lnTo>
                      <a:lnTo>
                        <a:pt x="4350" y="2022"/>
                      </a:lnTo>
                      <a:lnTo>
                        <a:pt x="4352" y="2028"/>
                      </a:lnTo>
                      <a:lnTo>
                        <a:pt x="4342" y="2027"/>
                      </a:lnTo>
                      <a:lnTo>
                        <a:pt x="4338" y="2036"/>
                      </a:lnTo>
                      <a:lnTo>
                        <a:pt x="4371" y="2034"/>
                      </a:lnTo>
                      <a:lnTo>
                        <a:pt x="4375" y="2055"/>
                      </a:lnTo>
                      <a:lnTo>
                        <a:pt x="4379" y="2060"/>
                      </a:lnTo>
                      <a:lnTo>
                        <a:pt x="4374" y="2065"/>
                      </a:lnTo>
                      <a:lnTo>
                        <a:pt x="4403" y="2068"/>
                      </a:lnTo>
                      <a:lnTo>
                        <a:pt x="4411" y="2073"/>
                      </a:lnTo>
                      <a:lnTo>
                        <a:pt x="4412" y="2084"/>
                      </a:lnTo>
                      <a:lnTo>
                        <a:pt x="4418" y="2079"/>
                      </a:lnTo>
                      <a:lnTo>
                        <a:pt x="4428" y="2079"/>
                      </a:lnTo>
                      <a:lnTo>
                        <a:pt x="4428" y="2089"/>
                      </a:lnTo>
                      <a:lnTo>
                        <a:pt x="4424" y="2097"/>
                      </a:lnTo>
                      <a:lnTo>
                        <a:pt x="4429" y="2102"/>
                      </a:lnTo>
                      <a:lnTo>
                        <a:pt x="4431" y="2110"/>
                      </a:lnTo>
                      <a:lnTo>
                        <a:pt x="4420" y="2122"/>
                      </a:lnTo>
                      <a:lnTo>
                        <a:pt x="4420" y="2126"/>
                      </a:lnTo>
                      <a:lnTo>
                        <a:pt x="4433" y="2119"/>
                      </a:lnTo>
                      <a:lnTo>
                        <a:pt x="4447" y="2130"/>
                      </a:lnTo>
                      <a:lnTo>
                        <a:pt x="4452" y="2125"/>
                      </a:lnTo>
                      <a:lnTo>
                        <a:pt x="4462" y="2120"/>
                      </a:lnTo>
                      <a:lnTo>
                        <a:pt x="4463" y="2129"/>
                      </a:lnTo>
                      <a:lnTo>
                        <a:pt x="4473" y="2132"/>
                      </a:lnTo>
                      <a:lnTo>
                        <a:pt x="4461" y="2162"/>
                      </a:lnTo>
                      <a:lnTo>
                        <a:pt x="4469" y="2154"/>
                      </a:lnTo>
                      <a:lnTo>
                        <a:pt x="4481" y="2138"/>
                      </a:lnTo>
                      <a:lnTo>
                        <a:pt x="4490" y="2131"/>
                      </a:lnTo>
                      <a:lnTo>
                        <a:pt x="4489" y="2145"/>
                      </a:lnTo>
                      <a:lnTo>
                        <a:pt x="4493" y="2145"/>
                      </a:lnTo>
                      <a:lnTo>
                        <a:pt x="4499" y="2137"/>
                      </a:lnTo>
                      <a:lnTo>
                        <a:pt x="4501" y="2149"/>
                      </a:lnTo>
                      <a:lnTo>
                        <a:pt x="4504" y="2158"/>
                      </a:lnTo>
                      <a:lnTo>
                        <a:pt x="4510" y="2164"/>
                      </a:lnTo>
                      <a:lnTo>
                        <a:pt x="4522" y="2167"/>
                      </a:lnTo>
                      <a:lnTo>
                        <a:pt x="4536" y="2174"/>
                      </a:lnTo>
                      <a:lnTo>
                        <a:pt x="4543" y="2170"/>
                      </a:lnTo>
                      <a:lnTo>
                        <a:pt x="4542" y="2163"/>
                      </a:lnTo>
                      <a:lnTo>
                        <a:pt x="4552" y="2156"/>
                      </a:lnTo>
                      <a:lnTo>
                        <a:pt x="4559" y="2165"/>
                      </a:lnTo>
                      <a:lnTo>
                        <a:pt x="4557" y="2174"/>
                      </a:lnTo>
                      <a:lnTo>
                        <a:pt x="4568" y="2176"/>
                      </a:lnTo>
                      <a:lnTo>
                        <a:pt x="4575" y="2181"/>
                      </a:lnTo>
                      <a:lnTo>
                        <a:pt x="4581" y="2183"/>
                      </a:lnTo>
                      <a:lnTo>
                        <a:pt x="4586" y="2192"/>
                      </a:lnTo>
                      <a:lnTo>
                        <a:pt x="4581" y="2199"/>
                      </a:lnTo>
                      <a:lnTo>
                        <a:pt x="4581" y="2203"/>
                      </a:lnTo>
                      <a:lnTo>
                        <a:pt x="4580" y="2206"/>
                      </a:lnTo>
                      <a:lnTo>
                        <a:pt x="4571" y="2208"/>
                      </a:lnTo>
                      <a:lnTo>
                        <a:pt x="4565" y="2206"/>
                      </a:lnTo>
                      <a:lnTo>
                        <a:pt x="4558" y="2207"/>
                      </a:lnTo>
                      <a:lnTo>
                        <a:pt x="4544" y="2213"/>
                      </a:lnTo>
                      <a:lnTo>
                        <a:pt x="4539" y="2216"/>
                      </a:lnTo>
                      <a:lnTo>
                        <a:pt x="4539" y="2218"/>
                      </a:lnTo>
                      <a:lnTo>
                        <a:pt x="4524" y="2228"/>
                      </a:lnTo>
                      <a:lnTo>
                        <a:pt x="4494" y="2232"/>
                      </a:lnTo>
                      <a:lnTo>
                        <a:pt x="4477" y="2238"/>
                      </a:lnTo>
                      <a:lnTo>
                        <a:pt x="4469" y="2246"/>
                      </a:lnTo>
                      <a:lnTo>
                        <a:pt x="4482" y="2246"/>
                      </a:lnTo>
                      <a:lnTo>
                        <a:pt x="4495" y="2242"/>
                      </a:lnTo>
                      <a:lnTo>
                        <a:pt x="4510" y="2233"/>
                      </a:lnTo>
                      <a:lnTo>
                        <a:pt x="4515" y="2235"/>
                      </a:lnTo>
                      <a:lnTo>
                        <a:pt x="4482" y="2251"/>
                      </a:lnTo>
                      <a:lnTo>
                        <a:pt x="4467" y="2256"/>
                      </a:lnTo>
                      <a:lnTo>
                        <a:pt x="4452" y="2256"/>
                      </a:lnTo>
                      <a:lnTo>
                        <a:pt x="4436" y="2280"/>
                      </a:lnTo>
                      <a:lnTo>
                        <a:pt x="4424" y="2276"/>
                      </a:lnTo>
                      <a:lnTo>
                        <a:pt x="4413" y="2267"/>
                      </a:lnTo>
                      <a:lnTo>
                        <a:pt x="4399" y="2264"/>
                      </a:lnTo>
                      <a:lnTo>
                        <a:pt x="4386" y="2265"/>
                      </a:lnTo>
                      <a:lnTo>
                        <a:pt x="4387" y="2274"/>
                      </a:lnTo>
                      <a:lnTo>
                        <a:pt x="4404" y="2276"/>
                      </a:lnTo>
                      <a:lnTo>
                        <a:pt x="4419" y="2282"/>
                      </a:lnTo>
                      <a:lnTo>
                        <a:pt x="4430" y="2289"/>
                      </a:lnTo>
                      <a:lnTo>
                        <a:pt x="4426" y="2314"/>
                      </a:lnTo>
                      <a:lnTo>
                        <a:pt x="4438" y="2308"/>
                      </a:lnTo>
                      <a:lnTo>
                        <a:pt x="4451" y="2298"/>
                      </a:lnTo>
                      <a:lnTo>
                        <a:pt x="4456" y="2291"/>
                      </a:lnTo>
                      <a:lnTo>
                        <a:pt x="4468" y="2283"/>
                      </a:lnTo>
                      <a:lnTo>
                        <a:pt x="4479" y="2272"/>
                      </a:lnTo>
                      <a:lnTo>
                        <a:pt x="4496" y="2265"/>
                      </a:lnTo>
                      <a:lnTo>
                        <a:pt x="4506" y="2251"/>
                      </a:lnTo>
                      <a:lnTo>
                        <a:pt x="4519" y="2244"/>
                      </a:lnTo>
                      <a:lnTo>
                        <a:pt x="4547" y="2237"/>
                      </a:lnTo>
                      <a:lnTo>
                        <a:pt x="4563" y="2240"/>
                      </a:lnTo>
                      <a:lnTo>
                        <a:pt x="4569" y="2238"/>
                      </a:lnTo>
                      <a:lnTo>
                        <a:pt x="4560" y="2234"/>
                      </a:lnTo>
                      <a:lnTo>
                        <a:pt x="4546" y="2231"/>
                      </a:lnTo>
                      <a:lnTo>
                        <a:pt x="4530" y="2234"/>
                      </a:lnTo>
                      <a:lnTo>
                        <a:pt x="4538" y="2229"/>
                      </a:lnTo>
                      <a:lnTo>
                        <a:pt x="4555" y="2226"/>
                      </a:lnTo>
                      <a:lnTo>
                        <a:pt x="4582" y="2228"/>
                      </a:lnTo>
                      <a:lnTo>
                        <a:pt x="4594" y="2228"/>
                      </a:lnTo>
                      <a:lnTo>
                        <a:pt x="4596" y="2233"/>
                      </a:lnTo>
                      <a:lnTo>
                        <a:pt x="4595" y="2243"/>
                      </a:lnTo>
                      <a:lnTo>
                        <a:pt x="4597" y="2253"/>
                      </a:lnTo>
                      <a:lnTo>
                        <a:pt x="4598" y="2265"/>
                      </a:lnTo>
                      <a:lnTo>
                        <a:pt x="4591" y="2275"/>
                      </a:lnTo>
                      <a:lnTo>
                        <a:pt x="4590" y="2285"/>
                      </a:lnTo>
                      <a:lnTo>
                        <a:pt x="4592" y="2301"/>
                      </a:lnTo>
                      <a:lnTo>
                        <a:pt x="4595" y="2301"/>
                      </a:lnTo>
                      <a:lnTo>
                        <a:pt x="4607" y="2274"/>
                      </a:lnTo>
                      <a:lnTo>
                        <a:pt x="4616" y="2267"/>
                      </a:lnTo>
                      <a:lnTo>
                        <a:pt x="4629" y="2266"/>
                      </a:lnTo>
                      <a:lnTo>
                        <a:pt x="4637" y="2269"/>
                      </a:lnTo>
                      <a:lnTo>
                        <a:pt x="4633" y="2274"/>
                      </a:lnTo>
                      <a:lnTo>
                        <a:pt x="4667" y="2286"/>
                      </a:lnTo>
                      <a:lnTo>
                        <a:pt x="4668" y="2289"/>
                      </a:lnTo>
                      <a:lnTo>
                        <a:pt x="4662" y="2293"/>
                      </a:lnTo>
                      <a:lnTo>
                        <a:pt x="4668" y="2303"/>
                      </a:lnTo>
                      <a:lnTo>
                        <a:pt x="4675" y="2307"/>
                      </a:lnTo>
                      <a:lnTo>
                        <a:pt x="4676" y="2313"/>
                      </a:lnTo>
                      <a:lnTo>
                        <a:pt x="4680" y="2315"/>
                      </a:lnTo>
                      <a:lnTo>
                        <a:pt x="4680" y="2323"/>
                      </a:lnTo>
                      <a:lnTo>
                        <a:pt x="4675" y="2325"/>
                      </a:lnTo>
                      <a:lnTo>
                        <a:pt x="4670" y="2330"/>
                      </a:lnTo>
                      <a:lnTo>
                        <a:pt x="4648" y="2321"/>
                      </a:lnTo>
                      <a:lnTo>
                        <a:pt x="4655" y="2334"/>
                      </a:lnTo>
                      <a:lnTo>
                        <a:pt x="4660" y="2336"/>
                      </a:lnTo>
                      <a:lnTo>
                        <a:pt x="4668" y="2336"/>
                      </a:lnTo>
                      <a:lnTo>
                        <a:pt x="4672" y="2350"/>
                      </a:lnTo>
                      <a:lnTo>
                        <a:pt x="4668" y="2353"/>
                      </a:lnTo>
                      <a:lnTo>
                        <a:pt x="4668" y="2357"/>
                      </a:lnTo>
                      <a:lnTo>
                        <a:pt x="4677" y="2371"/>
                      </a:lnTo>
                      <a:lnTo>
                        <a:pt x="4677" y="2373"/>
                      </a:lnTo>
                      <a:lnTo>
                        <a:pt x="4667" y="2372"/>
                      </a:lnTo>
                      <a:lnTo>
                        <a:pt x="4664" y="2378"/>
                      </a:lnTo>
                      <a:lnTo>
                        <a:pt x="4681" y="2383"/>
                      </a:lnTo>
                      <a:lnTo>
                        <a:pt x="4686" y="2395"/>
                      </a:lnTo>
                      <a:lnTo>
                        <a:pt x="4671" y="2394"/>
                      </a:lnTo>
                      <a:lnTo>
                        <a:pt x="4664" y="2391"/>
                      </a:lnTo>
                      <a:lnTo>
                        <a:pt x="4668" y="2398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7" name="Freeform 755"/>
                <p:cNvSpPr>
                  <a:spLocks noChangeAspect="1"/>
                </p:cNvSpPr>
                <p:nvPr/>
              </p:nvSpPr>
              <p:spPr bwMode="gray">
                <a:xfrm>
                  <a:off x="1678" y="1101"/>
                  <a:ext cx="39" cy="63"/>
                </a:xfrm>
                <a:custGeom>
                  <a:avLst/>
                  <a:gdLst/>
                  <a:ahLst/>
                  <a:cxnLst>
                    <a:cxn ang="0">
                      <a:pos x="197" y="156"/>
                    </a:cxn>
                    <a:cxn ang="0">
                      <a:pos x="180" y="119"/>
                    </a:cxn>
                    <a:cxn ang="0">
                      <a:pos x="140" y="109"/>
                    </a:cxn>
                    <a:cxn ang="0">
                      <a:pos x="128" y="97"/>
                    </a:cxn>
                    <a:cxn ang="0">
                      <a:pos x="132" y="73"/>
                    </a:cxn>
                    <a:cxn ang="0">
                      <a:pos x="121" y="63"/>
                    </a:cxn>
                    <a:cxn ang="0">
                      <a:pos x="95" y="44"/>
                    </a:cxn>
                    <a:cxn ang="0">
                      <a:pos x="22" y="0"/>
                    </a:cxn>
                    <a:cxn ang="0">
                      <a:pos x="6" y="25"/>
                    </a:cxn>
                    <a:cxn ang="0">
                      <a:pos x="4" y="44"/>
                    </a:cxn>
                    <a:cxn ang="0">
                      <a:pos x="9" y="65"/>
                    </a:cxn>
                    <a:cxn ang="0">
                      <a:pos x="18" y="82"/>
                    </a:cxn>
                    <a:cxn ang="0">
                      <a:pos x="0" y="98"/>
                    </a:cxn>
                    <a:cxn ang="0">
                      <a:pos x="20" y="127"/>
                    </a:cxn>
                    <a:cxn ang="0">
                      <a:pos x="21" y="161"/>
                    </a:cxn>
                    <a:cxn ang="0">
                      <a:pos x="34" y="173"/>
                    </a:cxn>
                    <a:cxn ang="0">
                      <a:pos x="27" y="184"/>
                    </a:cxn>
                    <a:cxn ang="0">
                      <a:pos x="54" y="187"/>
                    </a:cxn>
                    <a:cxn ang="0">
                      <a:pos x="83" y="215"/>
                    </a:cxn>
                    <a:cxn ang="0">
                      <a:pos x="79" y="226"/>
                    </a:cxn>
                    <a:cxn ang="0">
                      <a:pos x="35" y="236"/>
                    </a:cxn>
                    <a:cxn ang="0">
                      <a:pos x="63" y="300"/>
                    </a:cxn>
                    <a:cxn ang="0">
                      <a:pos x="86" y="316"/>
                    </a:cxn>
                    <a:cxn ang="0">
                      <a:pos x="97" y="295"/>
                    </a:cxn>
                    <a:cxn ang="0">
                      <a:pos x="91" y="292"/>
                    </a:cxn>
                    <a:cxn ang="0">
                      <a:pos x="120" y="290"/>
                    </a:cxn>
                    <a:cxn ang="0">
                      <a:pos x="170" y="268"/>
                    </a:cxn>
                    <a:cxn ang="0">
                      <a:pos x="185" y="275"/>
                    </a:cxn>
                    <a:cxn ang="0">
                      <a:pos x="190" y="264"/>
                    </a:cxn>
                    <a:cxn ang="0">
                      <a:pos x="197" y="233"/>
                    </a:cxn>
                    <a:cxn ang="0">
                      <a:pos x="186" y="221"/>
                    </a:cxn>
                    <a:cxn ang="0">
                      <a:pos x="185" y="219"/>
                    </a:cxn>
                    <a:cxn ang="0">
                      <a:pos x="197" y="163"/>
                    </a:cxn>
                  </a:cxnLst>
                  <a:rect l="0" t="0" r="r" b="b"/>
                  <a:pathLst>
                    <a:path w="197" h="316">
                      <a:moveTo>
                        <a:pt x="197" y="163"/>
                      </a:moveTo>
                      <a:lnTo>
                        <a:pt x="197" y="156"/>
                      </a:lnTo>
                      <a:lnTo>
                        <a:pt x="196" y="149"/>
                      </a:lnTo>
                      <a:lnTo>
                        <a:pt x="180" y="119"/>
                      </a:lnTo>
                      <a:lnTo>
                        <a:pt x="156" y="102"/>
                      </a:lnTo>
                      <a:lnTo>
                        <a:pt x="140" y="109"/>
                      </a:lnTo>
                      <a:lnTo>
                        <a:pt x="127" y="107"/>
                      </a:lnTo>
                      <a:lnTo>
                        <a:pt x="128" y="97"/>
                      </a:lnTo>
                      <a:lnTo>
                        <a:pt x="128" y="86"/>
                      </a:lnTo>
                      <a:lnTo>
                        <a:pt x="132" y="73"/>
                      </a:lnTo>
                      <a:lnTo>
                        <a:pt x="127" y="65"/>
                      </a:lnTo>
                      <a:lnTo>
                        <a:pt x="121" y="63"/>
                      </a:lnTo>
                      <a:lnTo>
                        <a:pt x="106" y="47"/>
                      </a:lnTo>
                      <a:lnTo>
                        <a:pt x="95" y="44"/>
                      </a:lnTo>
                      <a:lnTo>
                        <a:pt x="53" y="7"/>
                      </a:lnTo>
                      <a:lnTo>
                        <a:pt x="22" y="0"/>
                      </a:lnTo>
                      <a:lnTo>
                        <a:pt x="5" y="16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4" y="44"/>
                      </a:lnTo>
                      <a:lnTo>
                        <a:pt x="5" y="52"/>
                      </a:lnTo>
                      <a:lnTo>
                        <a:pt x="9" y="65"/>
                      </a:lnTo>
                      <a:lnTo>
                        <a:pt x="15" y="70"/>
                      </a:lnTo>
                      <a:lnTo>
                        <a:pt x="18" y="82"/>
                      </a:lnTo>
                      <a:lnTo>
                        <a:pt x="14" y="90"/>
                      </a:lnTo>
                      <a:lnTo>
                        <a:pt x="0" y="98"/>
                      </a:lnTo>
                      <a:lnTo>
                        <a:pt x="13" y="124"/>
                      </a:lnTo>
                      <a:lnTo>
                        <a:pt x="20" y="127"/>
                      </a:lnTo>
                      <a:lnTo>
                        <a:pt x="18" y="139"/>
                      </a:lnTo>
                      <a:lnTo>
                        <a:pt x="21" y="161"/>
                      </a:lnTo>
                      <a:lnTo>
                        <a:pt x="31" y="163"/>
                      </a:lnTo>
                      <a:lnTo>
                        <a:pt x="34" y="173"/>
                      </a:lnTo>
                      <a:lnTo>
                        <a:pt x="24" y="177"/>
                      </a:lnTo>
                      <a:lnTo>
                        <a:pt x="27" y="184"/>
                      </a:lnTo>
                      <a:lnTo>
                        <a:pt x="46" y="190"/>
                      </a:lnTo>
                      <a:lnTo>
                        <a:pt x="54" y="187"/>
                      </a:lnTo>
                      <a:lnTo>
                        <a:pt x="85" y="203"/>
                      </a:lnTo>
                      <a:lnTo>
                        <a:pt x="83" y="215"/>
                      </a:lnTo>
                      <a:lnTo>
                        <a:pt x="89" y="216"/>
                      </a:lnTo>
                      <a:lnTo>
                        <a:pt x="79" y="226"/>
                      </a:lnTo>
                      <a:lnTo>
                        <a:pt x="38" y="224"/>
                      </a:lnTo>
                      <a:lnTo>
                        <a:pt x="35" y="236"/>
                      </a:lnTo>
                      <a:lnTo>
                        <a:pt x="72" y="279"/>
                      </a:lnTo>
                      <a:lnTo>
                        <a:pt x="63" y="300"/>
                      </a:lnTo>
                      <a:lnTo>
                        <a:pt x="65" y="307"/>
                      </a:lnTo>
                      <a:lnTo>
                        <a:pt x="86" y="316"/>
                      </a:lnTo>
                      <a:lnTo>
                        <a:pt x="97" y="300"/>
                      </a:lnTo>
                      <a:lnTo>
                        <a:pt x="97" y="295"/>
                      </a:lnTo>
                      <a:lnTo>
                        <a:pt x="94" y="290"/>
                      </a:lnTo>
                      <a:lnTo>
                        <a:pt x="91" y="292"/>
                      </a:lnTo>
                      <a:lnTo>
                        <a:pt x="106" y="275"/>
                      </a:lnTo>
                      <a:lnTo>
                        <a:pt x="120" y="290"/>
                      </a:lnTo>
                      <a:lnTo>
                        <a:pt x="133" y="287"/>
                      </a:lnTo>
                      <a:lnTo>
                        <a:pt x="170" y="268"/>
                      </a:lnTo>
                      <a:lnTo>
                        <a:pt x="181" y="270"/>
                      </a:lnTo>
                      <a:lnTo>
                        <a:pt x="185" y="275"/>
                      </a:lnTo>
                      <a:lnTo>
                        <a:pt x="188" y="271"/>
                      </a:lnTo>
                      <a:lnTo>
                        <a:pt x="190" y="264"/>
                      </a:lnTo>
                      <a:lnTo>
                        <a:pt x="196" y="249"/>
                      </a:lnTo>
                      <a:lnTo>
                        <a:pt x="197" y="233"/>
                      </a:lnTo>
                      <a:lnTo>
                        <a:pt x="193" y="227"/>
                      </a:lnTo>
                      <a:lnTo>
                        <a:pt x="186" y="221"/>
                      </a:lnTo>
                      <a:lnTo>
                        <a:pt x="186" y="225"/>
                      </a:lnTo>
                      <a:lnTo>
                        <a:pt x="185" y="219"/>
                      </a:lnTo>
                      <a:lnTo>
                        <a:pt x="185" y="174"/>
                      </a:lnTo>
                      <a:lnTo>
                        <a:pt x="197" y="1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8" name="Freeform 756"/>
                <p:cNvSpPr>
                  <a:spLocks noChangeAspect="1"/>
                </p:cNvSpPr>
                <p:nvPr/>
              </p:nvSpPr>
              <p:spPr bwMode="gray">
                <a:xfrm>
                  <a:off x="1597" y="1076"/>
                  <a:ext cx="74" cy="86"/>
                </a:xfrm>
                <a:custGeom>
                  <a:avLst/>
                  <a:gdLst/>
                  <a:ahLst/>
                  <a:cxnLst>
                    <a:cxn ang="0">
                      <a:pos x="318" y="278"/>
                    </a:cxn>
                    <a:cxn ang="0">
                      <a:pos x="327" y="224"/>
                    </a:cxn>
                    <a:cxn ang="0">
                      <a:pos x="332" y="197"/>
                    </a:cxn>
                    <a:cxn ang="0">
                      <a:pos x="321" y="194"/>
                    </a:cxn>
                    <a:cxn ang="0">
                      <a:pos x="300" y="176"/>
                    </a:cxn>
                    <a:cxn ang="0">
                      <a:pos x="297" y="141"/>
                    </a:cxn>
                    <a:cxn ang="0">
                      <a:pos x="245" y="131"/>
                    </a:cxn>
                    <a:cxn ang="0">
                      <a:pos x="236" y="133"/>
                    </a:cxn>
                    <a:cxn ang="0">
                      <a:pos x="232" y="101"/>
                    </a:cxn>
                    <a:cxn ang="0">
                      <a:pos x="220" y="85"/>
                    </a:cxn>
                    <a:cxn ang="0">
                      <a:pos x="210" y="76"/>
                    </a:cxn>
                    <a:cxn ang="0">
                      <a:pos x="176" y="44"/>
                    </a:cxn>
                    <a:cxn ang="0">
                      <a:pos x="148" y="76"/>
                    </a:cxn>
                    <a:cxn ang="0">
                      <a:pos x="143" y="114"/>
                    </a:cxn>
                    <a:cxn ang="0">
                      <a:pos x="130" y="22"/>
                    </a:cxn>
                    <a:cxn ang="0">
                      <a:pos x="108" y="16"/>
                    </a:cxn>
                    <a:cxn ang="0">
                      <a:pos x="84" y="0"/>
                    </a:cxn>
                    <a:cxn ang="0">
                      <a:pos x="11" y="16"/>
                    </a:cxn>
                    <a:cxn ang="0">
                      <a:pos x="5" y="101"/>
                    </a:cxn>
                    <a:cxn ang="0">
                      <a:pos x="40" y="96"/>
                    </a:cxn>
                    <a:cxn ang="0">
                      <a:pos x="42" y="145"/>
                    </a:cxn>
                    <a:cxn ang="0">
                      <a:pos x="55" y="155"/>
                    </a:cxn>
                    <a:cxn ang="0">
                      <a:pos x="80" y="109"/>
                    </a:cxn>
                    <a:cxn ang="0">
                      <a:pos x="95" y="130"/>
                    </a:cxn>
                    <a:cxn ang="0">
                      <a:pos x="81" y="155"/>
                    </a:cxn>
                    <a:cxn ang="0">
                      <a:pos x="97" y="162"/>
                    </a:cxn>
                    <a:cxn ang="0">
                      <a:pos x="123" y="168"/>
                    </a:cxn>
                    <a:cxn ang="0">
                      <a:pos x="96" y="201"/>
                    </a:cxn>
                    <a:cxn ang="0">
                      <a:pos x="121" y="228"/>
                    </a:cxn>
                    <a:cxn ang="0">
                      <a:pos x="65" y="225"/>
                    </a:cxn>
                    <a:cxn ang="0">
                      <a:pos x="42" y="253"/>
                    </a:cxn>
                    <a:cxn ang="0">
                      <a:pos x="79" y="307"/>
                    </a:cxn>
                    <a:cxn ang="0">
                      <a:pos x="118" y="290"/>
                    </a:cxn>
                    <a:cxn ang="0">
                      <a:pos x="157" y="282"/>
                    </a:cxn>
                    <a:cxn ang="0">
                      <a:pos x="180" y="305"/>
                    </a:cxn>
                    <a:cxn ang="0">
                      <a:pos x="230" y="305"/>
                    </a:cxn>
                    <a:cxn ang="0">
                      <a:pos x="250" y="322"/>
                    </a:cxn>
                    <a:cxn ang="0">
                      <a:pos x="257" y="328"/>
                    </a:cxn>
                    <a:cxn ang="0">
                      <a:pos x="277" y="388"/>
                    </a:cxn>
                    <a:cxn ang="0">
                      <a:pos x="301" y="416"/>
                    </a:cxn>
                    <a:cxn ang="0">
                      <a:pos x="326" y="415"/>
                    </a:cxn>
                    <a:cxn ang="0">
                      <a:pos x="360" y="395"/>
                    </a:cxn>
                    <a:cxn ang="0">
                      <a:pos x="337" y="301"/>
                    </a:cxn>
                  </a:cxnLst>
                  <a:rect l="0" t="0" r="r" b="b"/>
                  <a:pathLst>
                    <a:path w="368" h="430">
                      <a:moveTo>
                        <a:pt x="337" y="301"/>
                      </a:moveTo>
                      <a:lnTo>
                        <a:pt x="333" y="284"/>
                      </a:lnTo>
                      <a:lnTo>
                        <a:pt x="318" y="278"/>
                      </a:lnTo>
                      <a:lnTo>
                        <a:pt x="320" y="260"/>
                      </a:lnTo>
                      <a:lnTo>
                        <a:pt x="316" y="243"/>
                      </a:lnTo>
                      <a:lnTo>
                        <a:pt x="327" y="224"/>
                      </a:lnTo>
                      <a:lnTo>
                        <a:pt x="328" y="211"/>
                      </a:lnTo>
                      <a:lnTo>
                        <a:pt x="332" y="204"/>
                      </a:lnTo>
                      <a:lnTo>
                        <a:pt x="332" y="197"/>
                      </a:lnTo>
                      <a:lnTo>
                        <a:pt x="327" y="190"/>
                      </a:lnTo>
                      <a:lnTo>
                        <a:pt x="323" y="187"/>
                      </a:lnTo>
                      <a:lnTo>
                        <a:pt x="321" y="194"/>
                      </a:lnTo>
                      <a:lnTo>
                        <a:pt x="311" y="177"/>
                      </a:lnTo>
                      <a:lnTo>
                        <a:pt x="312" y="177"/>
                      </a:lnTo>
                      <a:lnTo>
                        <a:pt x="300" y="176"/>
                      </a:lnTo>
                      <a:lnTo>
                        <a:pt x="299" y="171"/>
                      </a:lnTo>
                      <a:lnTo>
                        <a:pt x="304" y="158"/>
                      </a:lnTo>
                      <a:lnTo>
                        <a:pt x="297" y="141"/>
                      </a:lnTo>
                      <a:lnTo>
                        <a:pt x="266" y="118"/>
                      </a:lnTo>
                      <a:lnTo>
                        <a:pt x="261" y="125"/>
                      </a:lnTo>
                      <a:lnTo>
                        <a:pt x="245" y="131"/>
                      </a:lnTo>
                      <a:lnTo>
                        <a:pt x="237" y="141"/>
                      </a:lnTo>
                      <a:lnTo>
                        <a:pt x="235" y="139"/>
                      </a:lnTo>
                      <a:lnTo>
                        <a:pt x="236" y="133"/>
                      </a:lnTo>
                      <a:lnTo>
                        <a:pt x="227" y="128"/>
                      </a:lnTo>
                      <a:lnTo>
                        <a:pt x="227" y="119"/>
                      </a:lnTo>
                      <a:lnTo>
                        <a:pt x="232" y="101"/>
                      </a:lnTo>
                      <a:lnTo>
                        <a:pt x="231" y="85"/>
                      </a:lnTo>
                      <a:lnTo>
                        <a:pt x="223" y="75"/>
                      </a:lnTo>
                      <a:lnTo>
                        <a:pt x="220" y="85"/>
                      </a:lnTo>
                      <a:lnTo>
                        <a:pt x="211" y="90"/>
                      </a:lnTo>
                      <a:lnTo>
                        <a:pt x="211" y="85"/>
                      </a:lnTo>
                      <a:lnTo>
                        <a:pt x="210" y="76"/>
                      </a:lnTo>
                      <a:lnTo>
                        <a:pt x="200" y="69"/>
                      </a:lnTo>
                      <a:lnTo>
                        <a:pt x="193" y="53"/>
                      </a:lnTo>
                      <a:lnTo>
                        <a:pt x="176" y="44"/>
                      </a:lnTo>
                      <a:lnTo>
                        <a:pt x="166" y="44"/>
                      </a:lnTo>
                      <a:lnTo>
                        <a:pt x="151" y="65"/>
                      </a:lnTo>
                      <a:lnTo>
                        <a:pt x="148" y="76"/>
                      </a:lnTo>
                      <a:lnTo>
                        <a:pt x="148" y="93"/>
                      </a:lnTo>
                      <a:lnTo>
                        <a:pt x="146" y="104"/>
                      </a:lnTo>
                      <a:lnTo>
                        <a:pt x="143" y="114"/>
                      </a:lnTo>
                      <a:lnTo>
                        <a:pt x="129" y="96"/>
                      </a:lnTo>
                      <a:lnTo>
                        <a:pt x="134" y="33"/>
                      </a:lnTo>
                      <a:lnTo>
                        <a:pt x="130" y="22"/>
                      </a:lnTo>
                      <a:lnTo>
                        <a:pt x="116" y="21"/>
                      </a:lnTo>
                      <a:lnTo>
                        <a:pt x="103" y="27"/>
                      </a:lnTo>
                      <a:lnTo>
                        <a:pt x="108" y="16"/>
                      </a:lnTo>
                      <a:lnTo>
                        <a:pt x="106" y="11"/>
                      </a:lnTo>
                      <a:lnTo>
                        <a:pt x="95" y="4"/>
                      </a:lnTo>
                      <a:lnTo>
                        <a:pt x="84" y="0"/>
                      </a:lnTo>
                      <a:lnTo>
                        <a:pt x="62" y="13"/>
                      </a:lnTo>
                      <a:lnTo>
                        <a:pt x="22" y="22"/>
                      </a:lnTo>
                      <a:lnTo>
                        <a:pt x="11" y="16"/>
                      </a:lnTo>
                      <a:lnTo>
                        <a:pt x="9" y="21"/>
                      </a:lnTo>
                      <a:lnTo>
                        <a:pt x="0" y="56"/>
                      </a:lnTo>
                      <a:lnTo>
                        <a:pt x="5" y="101"/>
                      </a:lnTo>
                      <a:lnTo>
                        <a:pt x="6" y="104"/>
                      </a:lnTo>
                      <a:lnTo>
                        <a:pt x="17" y="107"/>
                      </a:lnTo>
                      <a:lnTo>
                        <a:pt x="40" y="96"/>
                      </a:lnTo>
                      <a:lnTo>
                        <a:pt x="52" y="98"/>
                      </a:lnTo>
                      <a:lnTo>
                        <a:pt x="52" y="114"/>
                      </a:lnTo>
                      <a:lnTo>
                        <a:pt x="42" y="145"/>
                      </a:lnTo>
                      <a:lnTo>
                        <a:pt x="36" y="150"/>
                      </a:lnTo>
                      <a:lnTo>
                        <a:pt x="41" y="161"/>
                      </a:lnTo>
                      <a:lnTo>
                        <a:pt x="55" y="155"/>
                      </a:lnTo>
                      <a:lnTo>
                        <a:pt x="67" y="120"/>
                      </a:lnTo>
                      <a:lnTo>
                        <a:pt x="75" y="117"/>
                      </a:lnTo>
                      <a:lnTo>
                        <a:pt x="80" y="109"/>
                      </a:lnTo>
                      <a:lnTo>
                        <a:pt x="87" y="111"/>
                      </a:lnTo>
                      <a:lnTo>
                        <a:pt x="92" y="117"/>
                      </a:lnTo>
                      <a:lnTo>
                        <a:pt x="95" y="130"/>
                      </a:lnTo>
                      <a:lnTo>
                        <a:pt x="92" y="139"/>
                      </a:lnTo>
                      <a:lnTo>
                        <a:pt x="89" y="146"/>
                      </a:lnTo>
                      <a:lnTo>
                        <a:pt x="81" y="155"/>
                      </a:lnTo>
                      <a:lnTo>
                        <a:pt x="83" y="171"/>
                      </a:lnTo>
                      <a:lnTo>
                        <a:pt x="92" y="174"/>
                      </a:lnTo>
                      <a:lnTo>
                        <a:pt x="97" y="162"/>
                      </a:lnTo>
                      <a:lnTo>
                        <a:pt x="102" y="165"/>
                      </a:lnTo>
                      <a:lnTo>
                        <a:pt x="103" y="176"/>
                      </a:lnTo>
                      <a:lnTo>
                        <a:pt x="123" y="168"/>
                      </a:lnTo>
                      <a:lnTo>
                        <a:pt x="122" y="181"/>
                      </a:lnTo>
                      <a:lnTo>
                        <a:pt x="117" y="190"/>
                      </a:lnTo>
                      <a:lnTo>
                        <a:pt x="96" y="201"/>
                      </a:lnTo>
                      <a:lnTo>
                        <a:pt x="94" y="210"/>
                      </a:lnTo>
                      <a:lnTo>
                        <a:pt x="127" y="216"/>
                      </a:lnTo>
                      <a:lnTo>
                        <a:pt x="121" y="228"/>
                      </a:lnTo>
                      <a:lnTo>
                        <a:pt x="118" y="242"/>
                      </a:lnTo>
                      <a:lnTo>
                        <a:pt x="92" y="240"/>
                      </a:lnTo>
                      <a:lnTo>
                        <a:pt x="65" y="225"/>
                      </a:lnTo>
                      <a:lnTo>
                        <a:pt x="47" y="228"/>
                      </a:lnTo>
                      <a:lnTo>
                        <a:pt x="41" y="236"/>
                      </a:lnTo>
                      <a:lnTo>
                        <a:pt x="42" y="253"/>
                      </a:lnTo>
                      <a:lnTo>
                        <a:pt x="43" y="268"/>
                      </a:lnTo>
                      <a:lnTo>
                        <a:pt x="57" y="290"/>
                      </a:lnTo>
                      <a:lnTo>
                        <a:pt x="79" y="307"/>
                      </a:lnTo>
                      <a:lnTo>
                        <a:pt x="103" y="310"/>
                      </a:lnTo>
                      <a:lnTo>
                        <a:pt x="111" y="303"/>
                      </a:lnTo>
                      <a:lnTo>
                        <a:pt x="118" y="290"/>
                      </a:lnTo>
                      <a:lnTo>
                        <a:pt x="127" y="290"/>
                      </a:lnTo>
                      <a:lnTo>
                        <a:pt x="159" y="274"/>
                      </a:lnTo>
                      <a:lnTo>
                        <a:pt x="157" y="282"/>
                      </a:lnTo>
                      <a:lnTo>
                        <a:pt x="159" y="295"/>
                      </a:lnTo>
                      <a:lnTo>
                        <a:pt x="170" y="305"/>
                      </a:lnTo>
                      <a:lnTo>
                        <a:pt x="180" y="305"/>
                      </a:lnTo>
                      <a:lnTo>
                        <a:pt x="191" y="297"/>
                      </a:lnTo>
                      <a:lnTo>
                        <a:pt x="203" y="297"/>
                      </a:lnTo>
                      <a:lnTo>
                        <a:pt x="230" y="305"/>
                      </a:lnTo>
                      <a:lnTo>
                        <a:pt x="234" y="312"/>
                      </a:lnTo>
                      <a:lnTo>
                        <a:pt x="234" y="321"/>
                      </a:lnTo>
                      <a:lnTo>
                        <a:pt x="250" y="322"/>
                      </a:lnTo>
                      <a:lnTo>
                        <a:pt x="253" y="316"/>
                      </a:lnTo>
                      <a:lnTo>
                        <a:pt x="256" y="318"/>
                      </a:lnTo>
                      <a:lnTo>
                        <a:pt x="257" y="328"/>
                      </a:lnTo>
                      <a:lnTo>
                        <a:pt x="268" y="343"/>
                      </a:lnTo>
                      <a:lnTo>
                        <a:pt x="268" y="366"/>
                      </a:lnTo>
                      <a:lnTo>
                        <a:pt x="277" y="388"/>
                      </a:lnTo>
                      <a:lnTo>
                        <a:pt x="278" y="399"/>
                      </a:lnTo>
                      <a:lnTo>
                        <a:pt x="294" y="418"/>
                      </a:lnTo>
                      <a:lnTo>
                        <a:pt x="301" y="416"/>
                      </a:lnTo>
                      <a:lnTo>
                        <a:pt x="313" y="430"/>
                      </a:lnTo>
                      <a:lnTo>
                        <a:pt x="318" y="420"/>
                      </a:lnTo>
                      <a:lnTo>
                        <a:pt x="326" y="415"/>
                      </a:lnTo>
                      <a:lnTo>
                        <a:pt x="339" y="416"/>
                      </a:lnTo>
                      <a:lnTo>
                        <a:pt x="355" y="410"/>
                      </a:lnTo>
                      <a:lnTo>
                        <a:pt x="360" y="395"/>
                      </a:lnTo>
                      <a:lnTo>
                        <a:pt x="359" y="382"/>
                      </a:lnTo>
                      <a:lnTo>
                        <a:pt x="368" y="357"/>
                      </a:lnTo>
                      <a:lnTo>
                        <a:pt x="337" y="30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79" name="Freeform 757"/>
                <p:cNvSpPr>
                  <a:spLocks noChangeAspect="1"/>
                </p:cNvSpPr>
                <p:nvPr/>
              </p:nvSpPr>
              <p:spPr bwMode="gray">
                <a:xfrm>
                  <a:off x="1703" y="1036"/>
                  <a:ext cx="121" cy="112"/>
                </a:xfrm>
                <a:custGeom>
                  <a:avLst/>
                  <a:gdLst/>
                  <a:ahLst/>
                  <a:cxnLst>
                    <a:cxn ang="0">
                      <a:pos x="22" y="39"/>
                    </a:cxn>
                    <a:cxn ang="0">
                      <a:pos x="18" y="69"/>
                    </a:cxn>
                    <a:cxn ang="0">
                      <a:pos x="88" y="118"/>
                    </a:cxn>
                    <a:cxn ang="0">
                      <a:pos x="103" y="142"/>
                    </a:cxn>
                    <a:cxn ang="0">
                      <a:pos x="45" y="146"/>
                    </a:cxn>
                    <a:cxn ang="0">
                      <a:pos x="39" y="178"/>
                    </a:cxn>
                    <a:cxn ang="0">
                      <a:pos x="70" y="189"/>
                    </a:cxn>
                    <a:cxn ang="0">
                      <a:pos x="83" y="233"/>
                    </a:cxn>
                    <a:cxn ang="0">
                      <a:pos x="110" y="200"/>
                    </a:cxn>
                    <a:cxn ang="0">
                      <a:pos x="143" y="192"/>
                    </a:cxn>
                    <a:cxn ang="0">
                      <a:pos x="132" y="225"/>
                    </a:cxn>
                    <a:cxn ang="0">
                      <a:pos x="158" y="204"/>
                    </a:cxn>
                    <a:cxn ang="0">
                      <a:pos x="177" y="181"/>
                    </a:cxn>
                    <a:cxn ang="0">
                      <a:pos x="193" y="192"/>
                    </a:cxn>
                    <a:cxn ang="0">
                      <a:pos x="229" y="209"/>
                    </a:cxn>
                    <a:cxn ang="0">
                      <a:pos x="260" y="216"/>
                    </a:cxn>
                    <a:cxn ang="0">
                      <a:pos x="208" y="232"/>
                    </a:cxn>
                    <a:cxn ang="0">
                      <a:pos x="266" y="236"/>
                    </a:cxn>
                    <a:cxn ang="0">
                      <a:pos x="313" y="243"/>
                    </a:cxn>
                    <a:cxn ang="0">
                      <a:pos x="154" y="292"/>
                    </a:cxn>
                    <a:cxn ang="0">
                      <a:pos x="138" y="340"/>
                    </a:cxn>
                    <a:cxn ang="0">
                      <a:pos x="185" y="382"/>
                    </a:cxn>
                    <a:cxn ang="0">
                      <a:pos x="153" y="392"/>
                    </a:cxn>
                    <a:cxn ang="0">
                      <a:pos x="164" y="416"/>
                    </a:cxn>
                    <a:cxn ang="0">
                      <a:pos x="243" y="442"/>
                    </a:cxn>
                    <a:cxn ang="0">
                      <a:pos x="184" y="486"/>
                    </a:cxn>
                    <a:cxn ang="0">
                      <a:pos x="211" y="506"/>
                    </a:cxn>
                    <a:cxn ang="0">
                      <a:pos x="210" y="513"/>
                    </a:cxn>
                    <a:cxn ang="0">
                      <a:pos x="250" y="547"/>
                    </a:cxn>
                    <a:cxn ang="0">
                      <a:pos x="326" y="549"/>
                    </a:cxn>
                    <a:cxn ang="0">
                      <a:pos x="326" y="511"/>
                    </a:cxn>
                    <a:cxn ang="0">
                      <a:pos x="365" y="552"/>
                    </a:cxn>
                    <a:cxn ang="0">
                      <a:pos x="335" y="475"/>
                    </a:cxn>
                    <a:cxn ang="0">
                      <a:pos x="330" y="430"/>
                    </a:cxn>
                    <a:cxn ang="0">
                      <a:pos x="368" y="497"/>
                    </a:cxn>
                    <a:cxn ang="0">
                      <a:pos x="405" y="533"/>
                    </a:cxn>
                    <a:cxn ang="0">
                      <a:pos x="398" y="415"/>
                    </a:cxn>
                    <a:cxn ang="0">
                      <a:pos x="421" y="461"/>
                    </a:cxn>
                    <a:cxn ang="0">
                      <a:pos x="435" y="416"/>
                    </a:cxn>
                    <a:cxn ang="0">
                      <a:pos x="420" y="360"/>
                    </a:cxn>
                    <a:cxn ang="0">
                      <a:pos x="432" y="284"/>
                    </a:cxn>
                    <a:cxn ang="0">
                      <a:pos x="431" y="321"/>
                    </a:cxn>
                    <a:cxn ang="0">
                      <a:pos x="455" y="407"/>
                    </a:cxn>
                    <a:cxn ang="0">
                      <a:pos x="486" y="303"/>
                    </a:cxn>
                    <a:cxn ang="0">
                      <a:pos x="513" y="310"/>
                    </a:cxn>
                    <a:cxn ang="0">
                      <a:pos x="602" y="231"/>
                    </a:cxn>
                    <a:cxn ang="0">
                      <a:pos x="588" y="170"/>
                    </a:cxn>
                    <a:cxn ang="0">
                      <a:pos x="551" y="135"/>
                    </a:cxn>
                    <a:cxn ang="0">
                      <a:pos x="535" y="176"/>
                    </a:cxn>
                    <a:cxn ang="0">
                      <a:pos x="539" y="141"/>
                    </a:cxn>
                    <a:cxn ang="0">
                      <a:pos x="507" y="93"/>
                    </a:cxn>
                    <a:cxn ang="0">
                      <a:pos x="468" y="127"/>
                    </a:cxn>
                    <a:cxn ang="0">
                      <a:pos x="481" y="96"/>
                    </a:cxn>
                    <a:cxn ang="0">
                      <a:pos x="481" y="33"/>
                    </a:cxn>
                    <a:cxn ang="0">
                      <a:pos x="104" y="0"/>
                    </a:cxn>
                    <a:cxn ang="0">
                      <a:pos x="99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03" h="558">
                      <a:moveTo>
                        <a:pt x="3" y="21"/>
                      </a:moveTo>
                      <a:lnTo>
                        <a:pt x="23" y="26"/>
                      </a:lnTo>
                      <a:lnTo>
                        <a:pt x="25" y="32"/>
                      </a:lnTo>
                      <a:lnTo>
                        <a:pt x="22" y="39"/>
                      </a:lnTo>
                      <a:lnTo>
                        <a:pt x="1" y="42"/>
                      </a:lnTo>
                      <a:lnTo>
                        <a:pt x="12" y="52"/>
                      </a:lnTo>
                      <a:lnTo>
                        <a:pt x="9" y="57"/>
                      </a:lnTo>
                      <a:lnTo>
                        <a:pt x="18" y="69"/>
                      </a:lnTo>
                      <a:lnTo>
                        <a:pt x="34" y="103"/>
                      </a:lnTo>
                      <a:lnTo>
                        <a:pt x="55" y="117"/>
                      </a:lnTo>
                      <a:lnTo>
                        <a:pt x="59" y="124"/>
                      </a:lnTo>
                      <a:lnTo>
                        <a:pt x="88" y="118"/>
                      </a:lnTo>
                      <a:lnTo>
                        <a:pt x="105" y="128"/>
                      </a:lnTo>
                      <a:lnTo>
                        <a:pt x="126" y="104"/>
                      </a:lnTo>
                      <a:lnTo>
                        <a:pt x="120" y="129"/>
                      </a:lnTo>
                      <a:lnTo>
                        <a:pt x="103" y="142"/>
                      </a:lnTo>
                      <a:lnTo>
                        <a:pt x="81" y="144"/>
                      </a:lnTo>
                      <a:lnTo>
                        <a:pt x="80" y="149"/>
                      </a:lnTo>
                      <a:lnTo>
                        <a:pt x="64" y="155"/>
                      </a:lnTo>
                      <a:lnTo>
                        <a:pt x="45" y="146"/>
                      </a:lnTo>
                      <a:lnTo>
                        <a:pt x="39" y="152"/>
                      </a:lnTo>
                      <a:lnTo>
                        <a:pt x="38" y="161"/>
                      </a:lnTo>
                      <a:lnTo>
                        <a:pt x="40" y="168"/>
                      </a:lnTo>
                      <a:lnTo>
                        <a:pt x="39" y="178"/>
                      </a:lnTo>
                      <a:lnTo>
                        <a:pt x="48" y="189"/>
                      </a:lnTo>
                      <a:lnTo>
                        <a:pt x="56" y="188"/>
                      </a:lnTo>
                      <a:lnTo>
                        <a:pt x="60" y="195"/>
                      </a:lnTo>
                      <a:lnTo>
                        <a:pt x="70" y="189"/>
                      </a:lnTo>
                      <a:lnTo>
                        <a:pt x="72" y="200"/>
                      </a:lnTo>
                      <a:lnTo>
                        <a:pt x="77" y="209"/>
                      </a:lnTo>
                      <a:lnTo>
                        <a:pt x="76" y="212"/>
                      </a:lnTo>
                      <a:lnTo>
                        <a:pt x="83" y="233"/>
                      </a:lnTo>
                      <a:lnTo>
                        <a:pt x="88" y="224"/>
                      </a:lnTo>
                      <a:lnTo>
                        <a:pt x="98" y="212"/>
                      </a:lnTo>
                      <a:lnTo>
                        <a:pt x="108" y="209"/>
                      </a:lnTo>
                      <a:lnTo>
                        <a:pt x="110" y="200"/>
                      </a:lnTo>
                      <a:lnTo>
                        <a:pt x="109" y="193"/>
                      </a:lnTo>
                      <a:lnTo>
                        <a:pt x="116" y="183"/>
                      </a:lnTo>
                      <a:lnTo>
                        <a:pt x="135" y="193"/>
                      </a:lnTo>
                      <a:lnTo>
                        <a:pt x="143" y="192"/>
                      </a:lnTo>
                      <a:lnTo>
                        <a:pt x="132" y="203"/>
                      </a:lnTo>
                      <a:lnTo>
                        <a:pt x="130" y="209"/>
                      </a:lnTo>
                      <a:lnTo>
                        <a:pt x="129" y="225"/>
                      </a:lnTo>
                      <a:lnTo>
                        <a:pt x="132" y="225"/>
                      </a:lnTo>
                      <a:lnTo>
                        <a:pt x="138" y="236"/>
                      </a:lnTo>
                      <a:lnTo>
                        <a:pt x="146" y="233"/>
                      </a:lnTo>
                      <a:lnTo>
                        <a:pt x="156" y="221"/>
                      </a:lnTo>
                      <a:lnTo>
                        <a:pt x="158" y="204"/>
                      </a:lnTo>
                      <a:lnTo>
                        <a:pt x="168" y="197"/>
                      </a:lnTo>
                      <a:lnTo>
                        <a:pt x="170" y="181"/>
                      </a:lnTo>
                      <a:lnTo>
                        <a:pt x="175" y="172"/>
                      </a:lnTo>
                      <a:lnTo>
                        <a:pt x="177" y="181"/>
                      </a:lnTo>
                      <a:lnTo>
                        <a:pt x="170" y="208"/>
                      </a:lnTo>
                      <a:lnTo>
                        <a:pt x="174" y="211"/>
                      </a:lnTo>
                      <a:lnTo>
                        <a:pt x="191" y="205"/>
                      </a:lnTo>
                      <a:lnTo>
                        <a:pt x="193" y="192"/>
                      </a:lnTo>
                      <a:lnTo>
                        <a:pt x="194" y="189"/>
                      </a:lnTo>
                      <a:lnTo>
                        <a:pt x="218" y="183"/>
                      </a:lnTo>
                      <a:lnTo>
                        <a:pt x="215" y="200"/>
                      </a:lnTo>
                      <a:lnTo>
                        <a:pt x="229" y="209"/>
                      </a:lnTo>
                      <a:lnTo>
                        <a:pt x="276" y="203"/>
                      </a:lnTo>
                      <a:lnTo>
                        <a:pt x="277" y="206"/>
                      </a:lnTo>
                      <a:lnTo>
                        <a:pt x="272" y="211"/>
                      </a:lnTo>
                      <a:lnTo>
                        <a:pt x="260" y="216"/>
                      </a:lnTo>
                      <a:lnTo>
                        <a:pt x="222" y="216"/>
                      </a:lnTo>
                      <a:lnTo>
                        <a:pt x="220" y="224"/>
                      </a:lnTo>
                      <a:lnTo>
                        <a:pt x="208" y="224"/>
                      </a:lnTo>
                      <a:lnTo>
                        <a:pt x="208" y="232"/>
                      </a:lnTo>
                      <a:lnTo>
                        <a:pt x="213" y="237"/>
                      </a:lnTo>
                      <a:lnTo>
                        <a:pt x="227" y="244"/>
                      </a:lnTo>
                      <a:lnTo>
                        <a:pt x="259" y="243"/>
                      </a:lnTo>
                      <a:lnTo>
                        <a:pt x="266" y="236"/>
                      </a:lnTo>
                      <a:lnTo>
                        <a:pt x="312" y="231"/>
                      </a:lnTo>
                      <a:lnTo>
                        <a:pt x="324" y="222"/>
                      </a:lnTo>
                      <a:lnTo>
                        <a:pt x="315" y="241"/>
                      </a:lnTo>
                      <a:lnTo>
                        <a:pt x="313" y="243"/>
                      </a:lnTo>
                      <a:lnTo>
                        <a:pt x="275" y="247"/>
                      </a:lnTo>
                      <a:lnTo>
                        <a:pt x="242" y="258"/>
                      </a:lnTo>
                      <a:lnTo>
                        <a:pt x="173" y="265"/>
                      </a:lnTo>
                      <a:lnTo>
                        <a:pt x="154" y="292"/>
                      </a:lnTo>
                      <a:lnTo>
                        <a:pt x="138" y="298"/>
                      </a:lnTo>
                      <a:lnTo>
                        <a:pt x="127" y="313"/>
                      </a:lnTo>
                      <a:lnTo>
                        <a:pt x="130" y="325"/>
                      </a:lnTo>
                      <a:lnTo>
                        <a:pt x="138" y="340"/>
                      </a:lnTo>
                      <a:lnTo>
                        <a:pt x="145" y="359"/>
                      </a:lnTo>
                      <a:lnTo>
                        <a:pt x="163" y="356"/>
                      </a:lnTo>
                      <a:lnTo>
                        <a:pt x="183" y="371"/>
                      </a:lnTo>
                      <a:lnTo>
                        <a:pt x="185" y="382"/>
                      </a:lnTo>
                      <a:lnTo>
                        <a:pt x="163" y="380"/>
                      </a:lnTo>
                      <a:lnTo>
                        <a:pt x="156" y="373"/>
                      </a:lnTo>
                      <a:lnTo>
                        <a:pt x="151" y="377"/>
                      </a:lnTo>
                      <a:lnTo>
                        <a:pt x="153" y="392"/>
                      </a:lnTo>
                      <a:lnTo>
                        <a:pt x="158" y="404"/>
                      </a:lnTo>
                      <a:lnTo>
                        <a:pt x="165" y="404"/>
                      </a:lnTo>
                      <a:lnTo>
                        <a:pt x="163" y="410"/>
                      </a:lnTo>
                      <a:lnTo>
                        <a:pt x="164" y="416"/>
                      </a:lnTo>
                      <a:lnTo>
                        <a:pt x="170" y="426"/>
                      </a:lnTo>
                      <a:lnTo>
                        <a:pt x="193" y="420"/>
                      </a:lnTo>
                      <a:lnTo>
                        <a:pt x="201" y="427"/>
                      </a:lnTo>
                      <a:lnTo>
                        <a:pt x="243" y="442"/>
                      </a:lnTo>
                      <a:lnTo>
                        <a:pt x="238" y="448"/>
                      </a:lnTo>
                      <a:lnTo>
                        <a:pt x="178" y="457"/>
                      </a:lnTo>
                      <a:lnTo>
                        <a:pt x="178" y="472"/>
                      </a:lnTo>
                      <a:lnTo>
                        <a:pt x="184" y="486"/>
                      </a:lnTo>
                      <a:lnTo>
                        <a:pt x="193" y="491"/>
                      </a:lnTo>
                      <a:lnTo>
                        <a:pt x="199" y="505"/>
                      </a:lnTo>
                      <a:lnTo>
                        <a:pt x="205" y="509"/>
                      </a:lnTo>
                      <a:lnTo>
                        <a:pt x="211" y="506"/>
                      </a:lnTo>
                      <a:lnTo>
                        <a:pt x="212" y="497"/>
                      </a:lnTo>
                      <a:lnTo>
                        <a:pt x="216" y="500"/>
                      </a:lnTo>
                      <a:lnTo>
                        <a:pt x="216" y="506"/>
                      </a:lnTo>
                      <a:lnTo>
                        <a:pt x="210" y="513"/>
                      </a:lnTo>
                      <a:lnTo>
                        <a:pt x="218" y="523"/>
                      </a:lnTo>
                      <a:lnTo>
                        <a:pt x="223" y="537"/>
                      </a:lnTo>
                      <a:lnTo>
                        <a:pt x="242" y="537"/>
                      </a:lnTo>
                      <a:lnTo>
                        <a:pt x="250" y="547"/>
                      </a:lnTo>
                      <a:lnTo>
                        <a:pt x="269" y="549"/>
                      </a:lnTo>
                      <a:lnTo>
                        <a:pt x="290" y="558"/>
                      </a:lnTo>
                      <a:lnTo>
                        <a:pt x="324" y="558"/>
                      </a:lnTo>
                      <a:lnTo>
                        <a:pt x="326" y="549"/>
                      </a:lnTo>
                      <a:lnTo>
                        <a:pt x="323" y="532"/>
                      </a:lnTo>
                      <a:lnTo>
                        <a:pt x="307" y="523"/>
                      </a:lnTo>
                      <a:lnTo>
                        <a:pt x="299" y="511"/>
                      </a:lnTo>
                      <a:lnTo>
                        <a:pt x="326" y="511"/>
                      </a:lnTo>
                      <a:lnTo>
                        <a:pt x="339" y="515"/>
                      </a:lnTo>
                      <a:lnTo>
                        <a:pt x="347" y="532"/>
                      </a:lnTo>
                      <a:lnTo>
                        <a:pt x="360" y="539"/>
                      </a:lnTo>
                      <a:lnTo>
                        <a:pt x="365" y="552"/>
                      </a:lnTo>
                      <a:lnTo>
                        <a:pt x="367" y="545"/>
                      </a:lnTo>
                      <a:lnTo>
                        <a:pt x="350" y="501"/>
                      </a:lnTo>
                      <a:lnTo>
                        <a:pt x="339" y="486"/>
                      </a:lnTo>
                      <a:lnTo>
                        <a:pt x="335" y="475"/>
                      </a:lnTo>
                      <a:lnTo>
                        <a:pt x="322" y="447"/>
                      </a:lnTo>
                      <a:lnTo>
                        <a:pt x="323" y="426"/>
                      </a:lnTo>
                      <a:lnTo>
                        <a:pt x="328" y="424"/>
                      </a:lnTo>
                      <a:lnTo>
                        <a:pt x="330" y="430"/>
                      </a:lnTo>
                      <a:lnTo>
                        <a:pt x="339" y="457"/>
                      </a:lnTo>
                      <a:lnTo>
                        <a:pt x="346" y="469"/>
                      </a:lnTo>
                      <a:lnTo>
                        <a:pt x="367" y="486"/>
                      </a:lnTo>
                      <a:lnTo>
                        <a:pt x="368" y="497"/>
                      </a:lnTo>
                      <a:lnTo>
                        <a:pt x="384" y="532"/>
                      </a:lnTo>
                      <a:lnTo>
                        <a:pt x="394" y="544"/>
                      </a:lnTo>
                      <a:lnTo>
                        <a:pt x="401" y="545"/>
                      </a:lnTo>
                      <a:lnTo>
                        <a:pt x="405" y="533"/>
                      </a:lnTo>
                      <a:lnTo>
                        <a:pt x="412" y="483"/>
                      </a:lnTo>
                      <a:lnTo>
                        <a:pt x="395" y="451"/>
                      </a:lnTo>
                      <a:lnTo>
                        <a:pt x="394" y="436"/>
                      </a:lnTo>
                      <a:lnTo>
                        <a:pt x="398" y="415"/>
                      </a:lnTo>
                      <a:lnTo>
                        <a:pt x="401" y="416"/>
                      </a:lnTo>
                      <a:lnTo>
                        <a:pt x="403" y="426"/>
                      </a:lnTo>
                      <a:lnTo>
                        <a:pt x="417" y="447"/>
                      </a:lnTo>
                      <a:lnTo>
                        <a:pt x="421" y="461"/>
                      </a:lnTo>
                      <a:lnTo>
                        <a:pt x="436" y="461"/>
                      </a:lnTo>
                      <a:lnTo>
                        <a:pt x="436" y="451"/>
                      </a:lnTo>
                      <a:lnTo>
                        <a:pt x="438" y="434"/>
                      </a:lnTo>
                      <a:lnTo>
                        <a:pt x="435" y="416"/>
                      </a:lnTo>
                      <a:lnTo>
                        <a:pt x="423" y="407"/>
                      </a:lnTo>
                      <a:lnTo>
                        <a:pt x="425" y="396"/>
                      </a:lnTo>
                      <a:lnTo>
                        <a:pt x="420" y="376"/>
                      </a:lnTo>
                      <a:lnTo>
                        <a:pt x="420" y="360"/>
                      </a:lnTo>
                      <a:lnTo>
                        <a:pt x="421" y="348"/>
                      </a:lnTo>
                      <a:lnTo>
                        <a:pt x="421" y="329"/>
                      </a:lnTo>
                      <a:lnTo>
                        <a:pt x="427" y="312"/>
                      </a:lnTo>
                      <a:lnTo>
                        <a:pt x="432" y="284"/>
                      </a:lnTo>
                      <a:lnTo>
                        <a:pt x="436" y="280"/>
                      </a:lnTo>
                      <a:lnTo>
                        <a:pt x="436" y="287"/>
                      </a:lnTo>
                      <a:lnTo>
                        <a:pt x="433" y="298"/>
                      </a:lnTo>
                      <a:lnTo>
                        <a:pt x="431" y="321"/>
                      </a:lnTo>
                      <a:lnTo>
                        <a:pt x="436" y="334"/>
                      </a:lnTo>
                      <a:lnTo>
                        <a:pt x="436" y="361"/>
                      </a:lnTo>
                      <a:lnTo>
                        <a:pt x="438" y="380"/>
                      </a:lnTo>
                      <a:lnTo>
                        <a:pt x="455" y="407"/>
                      </a:lnTo>
                      <a:lnTo>
                        <a:pt x="460" y="404"/>
                      </a:lnTo>
                      <a:lnTo>
                        <a:pt x="475" y="367"/>
                      </a:lnTo>
                      <a:lnTo>
                        <a:pt x="489" y="345"/>
                      </a:lnTo>
                      <a:lnTo>
                        <a:pt x="486" y="303"/>
                      </a:lnTo>
                      <a:lnTo>
                        <a:pt x="486" y="291"/>
                      </a:lnTo>
                      <a:lnTo>
                        <a:pt x="496" y="300"/>
                      </a:lnTo>
                      <a:lnTo>
                        <a:pt x="498" y="329"/>
                      </a:lnTo>
                      <a:lnTo>
                        <a:pt x="513" y="310"/>
                      </a:lnTo>
                      <a:lnTo>
                        <a:pt x="511" y="307"/>
                      </a:lnTo>
                      <a:lnTo>
                        <a:pt x="512" y="292"/>
                      </a:lnTo>
                      <a:lnTo>
                        <a:pt x="565" y="267"/>
                      </a:lnTo>
                      <a:lnTo>
                        <a:pt x="602" y="231"/>
                      </a:lnTo>
                      <a:lnTo>
                        <a:pt x="603" y="204"/>
                      </a:lnTo>
                      <a:lnTo>
                        <a:pt x="600" y="195"/>
                      </a:lnTo>
                      <a:lnTo>
                        <a:pt x="592" y="184"/>
                      </a:lnTo>
                      <a:lnTo>
                        <a:pt x="588" y="170"/>
                      </a:lnTo>
                      <a:lnTo>
                        <a:pt x="571" y="146"/>
                      </a:lnTo>
                      <a:lnTo>
                        <a:pt x="560" y="123"/>
                      </a:lnTo>
                      <a:lnTo>
                        <a:pt x="552" y="128"/>
                      </a:lnTo>
                      <a:lnTo>
                        <a:pt x="551" y="135"/>
                      </a:lnTo>
                      <a:lnTo>
                        <a:pt x="549" y="145"/>
                      </a:lnTo>
                      <a:lnTo>
                        <a:pt x="549" y="156"/>
                      </a:lnTo>
                      <a:lnTo>
                        <a:pt x="545" y="165"/>
                      </a:lnTo>
                      <a:lnTo>
                        <a:pt x="535" y="176"/>
                      </a:lnTo>
                      <a:lnTo>
                        <a:pt x="534" y="168"/>
                      </a:lnTo>
                      <a:lnTo>
                        <a:pt x="540" y="162"/>
                      </a:lnTo>
                      <a:lnTo>
                        <a:pt x="538" y="150"/>
                      </a:lnTo>
                      <a:lnTo>
                        <a:pt x="539" y="141"/>
                      </a:lnTo>
                      <a:lnTo>
                        <a:pt x="538" y="130"/>
                      </a:lnTo>
                      <a:lnTo>
                        <a:pt x="529" y="123"/>
                      </a:lnTo>
                      <a:lnTo>
                        <a:pt x="519" y="103"/>
                      </a:lnTo>
                      <a:lnTo>
                        <a:pt x="507" y="93"/>
                      </a:lnTo>
                      <a:lnTo>
                        <a:pt x="502" y="92"/>
                      </a:lnTo>
                      <a:lnTo>
                        <a:pt x="489" y="107"/>
                      </a:lnTo>
                      <a:lnTo>
                        <a:pt x="479" y="107"/>
                      </a:lnTo>
                      <a:lnTo>
                        <a:pt x="468" y="127"/>
                      </a:lnTo>
                      <a:lnTo>
                        <a:pt x="464" y="128"/>
                      </a:lnTo>
                      <a:lnTo>
                        <a:pt x="464" y="115"/>
                      </a:lnTo>
                      <a:lnTo>
                        <a:pt x="470" y="102"/>
                      </a:lnTo>
                      <a:lnTo>
                        <a:pt x="481" y="96"/>
                      </a:lnTo>
                      <a:lnTo>
                        <a:pt x="487" y="60"/>
                      </a:lnTo>
                      <a:lnTo>
                        <a:pt x="496" y="32"/>
                      </a:lnTo>
                      <a:lnTo>
                        <a:pt x="496" y="27"/>
                      </a:lnTo>
                      <a:lnTo>
                        <a:pt x="481" y="33"/>
                      </a:lnTo>
                      <a:lnTo>
                        <a:pt x="481" y="28"/>
                      </a:lnTo>
                      <a:lnTo>
                        <a:pt x="491" y="17"/>
                      </a:lnTo>
                      <a:lnTo>
                        <a:pt x="487" y="0"/>
                      </a:lnTo>
                      <a:lnTo>
                        <a:pt x="104" y="0"/>
                      </a:lnTo>
                      <a:lnTo>
                        <a:pt x="110" y="9"/>
                      </a:lnTo>
                      <a:lnTo>
                        <a:pt x="111" y="15"/>
                      </a:lnTo>
                      <a:lnTo>
                        <a:pt x="102" y="1"/>
                      </a:lnTo>
                      <a:lnTo>
                        <a:pt x="99" y="0"/>
                      </a:lnTo>
                      <a:lnTo>
                        <a:pt x="78" y="0"/>
                      </a:lnTo>
                      <a:lnTo>
                        <a:pt x="75" y="2"/>
                      </a:lnTo>
                      <a:lnTo>
                        <a:pt x="72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3" y="2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0" name="Freeform 758"/>
                <p:cNvSpPr>
                  <a:spLocks noChangeAspect="1"/>
                </p:cNvSpPr>
                <p:nvPr/>
              </p:nvSpPr>
              <p:spPr bwMode="gray">
                <a:xfrm>
                  <a:off x="1773" y="1036"/>
                  <a:ext cx="206" cy="207"/>
                </a:xfrm>
                <a:custGeom>
                  <a:avLst/>
                  <a:gdLst/>
                  <a:ahLst/>
                  <a:cxnLst>
                    <a:cxn ang="0">
                      <a:pos x="181" y="70"/>
                    </a:cxn>
                    <a:cxn ang="0">
                      <a:pos x="284" y="215"/>
                    </a:cxn>
                    <a:cxn ang="0">
                      <a:pos x="322" y="275"/>
                    </a:cxn>
                    <a:cxn ang="0">
                      <a:pos x="270" y="271"/>
                    </a:cxn>
                    <a:cxn ang="0">
                      <a:pos x="419" y="334"/>
                    </a:cxn>
                    <a:cxn ang="0">
                      <a:pos x="416" y="370"/>
                    </a:cxn>
                    <a:cxn ang="0">
                      <a:pos x="402" y="402"/>
                    </a:cxn>
                    <a:cxn ang="0">
                      <a:pos x="243" y="332"/>
                    </a:cxn>
                    <a:cxn ang="0">
                      <a:pos x="144" y="436"/>
                    </a:cxn>
                    <a:cxn ang="0">
                      <a:pos x="140" y="531"/>
                    </a:cxn>
                    <a:cxn ang="0">
                      <a:pos x="192" y="511"/>
                    </a:cxn>
                    <a:cxn ang="0">
                      <a:pos x="221" y="553"/>
                    </a:cxn>
                    <a:cxn ang="0">
                      <a:pos x="264" y="454"/>
                    </a:cxn>
                    <a:cxn ang="0">
                      <a:pos x="278" y="529"/>
                    </a:cxn>
                    <a:cxn ang="0">
                      <a:pos x="246" y="561"/>
                    </a:cxn>
                    <a:cxn ang="0">
                      <a:pos x="230" y="609"/>
                    </a:cxn>
                    <a:cxn ang="0">
                      <a:pos x="227" y="620"/>
                    </a:cxn>
                    <a:cxn ang="0">
                      <a:pos x="267" y="650"/>
                    </a:cxn>
                    <a:cxn ang="0">
                      <a:pos x="351" y="657"/>
                    </a:cxn>
                    <a:cxn ang="0">
                      <a:pos x="378" y="623"/>
                    </a:cxn>
                    <a:cxn ang="0">
                      <a:pos x="335" y="739"/>
                    </a:cxn>
                    <a:cxn ang="0">
                      <a:pos x="233" y="736"/>
                    </a:cxn>
                    <a:cxn ang="0">
                      <a:pos x="168" y="622"/>
                    </a:cxn>
                    <a:cxn ang="0">
                      <a:pos x="88" y="693"/>
                    </a:cxn>
                    <a:cxn ang="0">
                      <a:pos x="145" y="753"/>
                    </a:cxn>
                    <a:cxn ang="0">
                      <a:pos x="147" y="801"/>
                    </a:cxn>
                    <a:cxn ang="0">
                      <a:pos x="92" y="819"/>
                    </a:cxn>
                    <a:cxn ang="0">
                      <a:pos x="6" y="903"/>
                    </a:cxn>
                    <a:cxn ang="0">
                      <a:pos x="45" y="897"/>
                    </a:cxn>
                    <a:cxn ang="0">
                      <a:pos x="108" y="964"/>
                    </a:cxn>
                    <a:cxn ang="0">
                      <a:pos x="190" y="995"/>
                    </a:cxn>
                    <a:cxn ang="0">
                      <a:pos x="286" y="925"/>
                    </a:cxn>
                    <a:cxn ang="0">
                      <a:pos x="399" y="979"/>
                    </a:cxn>
                    <a:cxn ang="0">
                      <a:pos x="456" y="958"/>
                    </a:cxn>
                    <a:cxn ang="0">
                      <a:pos x="581" y="943"/>
                    </a:cxn>
                    <a:cxn ang="0">
                      <a:pos x="595" y="865"/>
                    </a:cxn>
                    <a:cxn ang="0">
                      <a:pos x="570" y="792"/>
                    </a:cxn>
                    <a:cxn ang="0">
                      <a:pos x="423" y="805"/>
                    </a:cxn>
                    <a:cxn ang="0">
                      <a:pos x="498" y="773"/>
                    </a:cxn>
                    <a:cxn ang="0">
                      <a:pos x="652" y="694"/>
                    </a:cxn>
                    <a:cxn ang="0">
                      <a:pos x="622" y="596"/>
                    </a:cxn>
                    <a:cxn ang="0">
                      <a:pos x="768" y="555"/>
                    </a:cxn>
                    <a:cxn ang="0">
                      <a:pos x="775" y="468"/>
                    </a:cxn>
                    <a:cxn ang="0">
                      <a:pos x="813" y="411"/>
                    </a:cxn>
                    <a:cxn ang="0">
                      <a:pos x="757" y="319"/>
                    </a:cxn>
                    <a:cxn ang="0">
                      <a:pos x="645" y="291"/>
                    </a:cxn>
                    <a:cxn ang="0">
                      <a:pos x="715" y="247"/>
                    </a:cxn>
                    <a:cxn ang="0">
                      <a:pos x="828" y="274"/>
                    </a:cxn>
                    <a:cxn ang="0">
                      <a:pos x="650" y="222"/>
                    </a:cxn>
                    <a:cxn ang="0">
                      <a:pos x="746" y="209"/>
                    </a:cxn>
                    <a:cxn ang="0">
                      <a:pos x="801" y="185"/>
                    </a:cxn>
                    <a:cxn ang="0">
                      <a:pos x="881" y="140"/>
                    </a:cxn>
                    <a:cxn ang="0">
                      <a:pos x="884" y="103"/>
                    </a:cxn>
                    <a:cxn ang="0">
                      <a:pos x="978" y="58"/>
                    </a:cxn>
                    <a:cxn ang="0">
                      <a:pos x="426" y="41"/>
                    </a:cxn>
                    <a:cxn ang="0">
                      <a:pos x="526" y="107"/>
                    </a:cxn>
                    <a:cxn ang="0">
                      <a:pos x="432" y="129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1028" h="1037">
                      <a:moveTo>
                        <a:pt x="231" y="23"/>
                      </a:moveTo>
                      <a:lnTo>
                        <a:pt x="231" y="28"/>
                      </a:lnTo>
                      <a:lnTo>
                        <a:pt x="228" y="33"/>
                      </a:lnTo>
                      <a:lnTo>
                        <a:pt x="193" y="18"/>
                      </a:lnTo>
                      <a:lnTo>
                        <a:pt x="184" y="9"/>
                      </a:lnTo>
                      <a:lnTo>
                        <a:pt x="174" y="7"/>
                      </a:lnTo>
                      <a:lnTo>
                        <a:pt x="168" y="11"/>
                      </a:lnTo>
                      <a:lnTo>
                        <a:pt x="168" y="49"/>
                      </a:lnTo>
                      <a:lnTo>
                        <a:pt x="170" y="57"/>
                      </a:lnTo>
                      <a:lnTo>
                        <a:pt x="181" y="70"/>
                      </a:lnTo>
                      <a:lnTo>
                        <a:pt x="204" y="86"/>
                      </a:lnTo>
                      <a:lnTo>
                        <a:pt x="217" y="87"/>
                      </a:lnTo>
                      <a:lnTo>
                        <a:pt x="243" y="111"/>
                      </a:lnTo>
                      <a:lnTo>
                        <a:pt x="247" y="120"/>
                      </a:lnTo>
                      <a:lnTo>
                        <a:pt x="251" y="141"/>
                      </a:lnTo>
                      <a:lnTo>
                        <a:pt x="256" y="151"/>
                      </a:lnTo>
                      <a:lnTo>
                        <a:pt x="279" y="182"/>
                      </a:lnTo>
                      <a:lnTo>
                        <a:pt x="281" y="192"/>
                      </a:lnTo>
                      <a:lnTo>
                        <a:pt x="280" y="204"/>
                      </a:lnTo>
                      <a:lnTo>
                        <a:pt x="284" y="215"/>
                      </a:lnTo>
                      <a:lnTo>
                        <a:pt x="284" y="225"/>
                      </a:lnTo>
                      <a:lnTo>
                        <a:pt x="283" y="228"/>
                      </a:lnTo>
                      <a:lnTo>
                        <a:pt x="286" y="237"/>
                      </a:lnTo>
                      <a:lnTo>
                        <a:pt x="289" y="253"/>
                      </a:lnTo>
                      <a:lnTo>
                        <a:pt x="303" y="249"/>
                      </a:lnTo>
                      <a:lnTo>
                        <a:pt x="310" y="240"/>
                      </a:lnTo>
                      <a:lnTo>
                        <a:pt x="308" y="251"/>
                      </a:lnTo>
                      <a:lnTo>
                        <a:pt x="303" y="259"/>
                      </a:lnTo>
                      <a:lnTo>
                        <a:pt x="314" y="278"/>
                      </a:lnTo>
                      <a:lnTo>
                        <a:pt x="322" y="275"/>
                      </a:lnTo>
                      <a:lnTo>
                        <a:pt x="324" y="290"/>
                      </a:lnTo>
                      <a:lnTo>
                        <a:pt x="330" y="298"/>
                      </a:lnTo>
                      <a:lnTo>
                        <a:pt x="344" y="296"/>
                      </a:lnTo>
                      <a:lnTo>
                        <a:pt x="337" y="307"/>
                      </a:lnTo>
                      <a:lnTo>
                        <a:pt x="318" y="306"/>
                      </a:lnTo>
                      <a:lnTo>
                        <a:pt x="307" y="301"/>
                      </a:lnTo>
                      <a:lnTo>
                        <a:pt x="295" y="280"/>
                      </a:lnTo>
                      <a:lnTo>
                        <a:pt x="283" y="279"/>
                      </a:lnTo>
                      <a:lnTo>
                        <a:pt x="276" y="269"/>
                      </a:lnTo>
                      <a:lnTo>
                        <a:pt x="270" y="271"/>
                      </a:lnTo>
                      <a:lnTo>
                        <a:pt x="262" y="286"/>
                      </a:lnTo>
                      <a:lnTo>
                        <a:pt x="265" y="302"/>
                      </a:lnTo>
                      <a:lnTo>
                        <a:pt x="278" y="307"/>
                      </a:lnTo>
                      <a:lnTo>
                        <a:pt x="295" y="327"/>
                      </a:lnTo>
                      <a:lnTo>
                        <a:pt x="354" y="333"/>
                      </a:lnTo>
                      <a:lnTo>
                        <a:pt x="377" y="346"/>
                      </a:lnTo>
                      <a:lnTo>
                        <a:pt x="407" y="345"/>
                      </a:lnTo>
                      <a:lnTo>
                        <a:pt x="410" y="343"/>
                      </a:lnTo>
                      <a:lnTo>
                        <a:pt x="413" y="335"/>
                      </a:lnTo>
                      <a:lnTo>
                        <a:pt x="419" y="334"/>
                      </a:lnTo>
                      <a:lnTo>
                        <a:pt x="434" y="316"/>
                      </a:lnTo>
                      <a:lnTo>
                        <a:pt x="442" y="313"/>
                      </a:lnTo>
                      <a:lnTo>
                        <a:pt x="442" y="316"/>
                      </a:lnTo>
                      <a:lnTo>
                        <a:pt x="434" y="332"/>
                      </a:lnTo>
                      <a:lnTo>
                        <a:pt x="431" y="349"/>
                      </a:lnTo>
                      <a:lnTo>
                        <a:pt x="434" y="353"/>
                      </a:lnTo>
                      <a:lnTo>
                        <a:pt x="427" y="361"/>
                      </a:lnTo>
                      <a:lnTo>
                        <a:pt x="424" y="360"/>
                      </a:lnTo>
                      <a:lnTo>
                        <a:pt x="421" y="367"/>
                      </a:lnTo>
                      <a:lnTo>
                        <a:pt x="416" y="370"/>
                      </a:lnTo>
                      <a:lnTo>
                        <a:pt x="408" y="357"/>
                      </a:lnTo>
                      <a:lnTo>
                        <a:pt x="398" y="364"/>
                      </a:lnTo>
                      <a:lnTo>
                        <a:pt x="355" y="357"/>
                      </a:lnTo>
                      <a:lnTo>
                        <a:pt x="348" y="366"/>
                      </a:lnTo>
                      <a:lnTo>
                        <a:pt x="351" y="375"/>
                      </a:lnTo>
                      <a:lnTo>
                        <a:pt x="364" y="384"/>
                      </a:lnTo>
                      <a:lnTo>
                        <a:pt x="373" y="386"/>
                      </a:lnTo>
                      <a:lnTo>
                        <a:pt x="377" y="393"/>
                      </a:lnTo>
                      <a:lnTo>
                        <a:pt x="405" y="394"/>
                      </a:lnTo>
                      <a:lnTo>
                        <a:pt x="402" y="402"/>
                      </a:lnTo>
                      <a:lnTo>
                        <a:pt x="388" y="402"/>
                      </a:lnTo>
                      <a:lnTo>
                        <a:pt x="402" y="431"/>
                      </a:lnTo>
                      <a:lnTo>
                        <a:pt x="399" y="437"/>
                      </a:lnTo>
                      <a:lnTo>
                        <a:pt x="380" y="426"/>
                      </a:lnTo>
                      <a:lnTo>
                        <a:pt x="377" y="418"/>
                      </a:lnTo>
                      <a:lnTo>
                        <a:pt x="367" y="400"/>
                      </a:lnTo>
                      <a:lnTo>
                        <a:pt x="356" y="399"/>
                      </a:lnTo>
                      <a:lnTo>
                        <a:pt x="313" y="353"/>
                      </a:lnTo>
                      <a:lnTo>
                        <a:pt x="270" y="345"/>
                      </a:lnTo>
                      <a:lnTo>
                        <a:pt x="243" y="332"/>
                      </a:lnTo>
                      <a:lnTo>
                        <a:pt x="233" y="333"/>
                      </a:lnTo>
                      <a:lnTo>
                        <a:pt x="232" y="341"/>
                      </a:lnTo>
                      <a:lnTo>
                        <a:pt x="225" y="354"/>
                      </a:lnTo>
                      <a:lnTo>
                        <a:pt x="157" y="367"/>
                      </a:lnTo>
                      <a:lnTo>
                        <a:pt x="152" y="371"/>
                      </a:lnTo>
                      <a:lnTo>
                        <a:pt x="146" y="382"/>
                      </a:lnTo>
                      <a:lnTo>
                        <a:pt x="140" y="404"/>
                      </a:lnTo>
                      <a:lnTo>
                        <a:pt x="136" y="426"/>
                      </a:lnTo>
                      <a:lnTo>
                        <a:pt x="147" y="430"/>
                      </a:lnTo>
                      <a:lnTo>
                        <a:pt x="144" y="436"/>
                      </a:lnTo>
                      <a:lnTo>
                        <a:pt x="125" y="442"/>
                      </a:lnTo>
                      <a:lnTo>
                        <a:pt x="118" y="452"/>
                      </a:lnTo>
                      <a:lnTo>
                        <a:pt x="108" y="474"/>
                      </a:lnTo>
                      <a:lnTo>
                        <a:pt x="114" y="488"/>
                      </a:lnTo>
                      <a:lnTo>
                        <a:pt x="115" y="502"/>
                      </a:lnTo>
                      <a:lnTo>
                        <a:pt x="117" y="507"/>
                      </a:lnTo>
                      <a:lnTo>
                        <a:pt x="115" y="523"/>
                      </a:lnTo>
                      <a:lnTo>
                        <a:pt x="117" y="529"/>
                      </a:lnTo>
                      <a:lnTo>
                        <a:pt x="125" y="524"/>
                      </a:lnTo>
                      <a:lnTo>
                        <a:pt x="140" y="531"/>
                      </a:lnTo>
                      <a:lnTo>
                        <a:pt x="127" y="534"/>
                      </a:lnTo>
                      <a:lnTo>
                        <a:pt x="119" y="542"/>
                      </a:lnTo>
                      <a:lnTo>
                        <a:pt x="117" y="549"/>
                      </a:lnTo>
                      <a:lnTo>
                        <a:pt x="118" y="552"/>
                      </a:lnTo>
                      <a:lnTo>
                        <a:pt x="144" y="558"/>
                      </a:lnTo>
                      <a:lnTo>
                        <a:pt x="170" y="545"/>
                      </a:lnTo>
                      <a:lnTo>
                        <a:pt x="176" y="526"/>
                      </a:lnTo>
                      <a:lnTo>
                        <a:pt x="184" y="528"/>
                      </a:lnTo>
                      <a:lnTo>
                        <a:pt x="188" y="523"/>
                      </a:lnTo>
                      <a:lnTo>
                        <a:pt x="192" y="511"/>
                      </a:lnTo>
                      <a:lnTo>
                        <a:pt x="193" y="500"/>
                      </a:lnTo>
                      <a:lnTo>
                        <a:pt x="205" y="486"/>
                      </a:lnTo>
                      <a:lnTo>
                        <a:pt x="205" y="493"/>
                      </a:lnTo>
                      <a:lnTo>
                        <a:pt x="199" y="515"/>
                      </a:lnTo>
                      <a:lnTo>
                        <a:pt x="185" y="542"/>
                      </a:lnTo>
                      <a:lnTo>
                        <a:pt x="187" y="547"/>
                      </a:lnTo>
                      <a:lnTo>
                        <a:pt x="187" y="554"/>
                      </a:lnTo>
                      <a:lnTo>
                        <a:pt x="188" y="561"/>
                      </a:lnTo>
                      <a:lnTo>
                        <a:pt x="194" y="566"/>
                      </a:lnTo>
                      <a:lnTo>
                        <a:pt x="221" y="553"/>
                      </a:lnTo>
                      <a:lnTo>
                        <a:pt x="226" y="558"/>
                      </a:lnTo>
                      <a:lnTo>
                        <a:pt x="233" y="550"/>
                      </a:lnTo>
                      <a:lnTo>
                        <a:pt x="247" y="523"/>
                      </a:lnTo>
                      <a:lnTo>
                        <a:pt x="249" y="510"/>
                      </a:lnTo>
                      <a:lnTo>
                        <a:pt x="254" y="499"/>
                      </a:lnTo>
                      <a:lnTo>
                        <a:pt x="258" y="472"/>
                      </a:lnTo>
                      <a:lnTo>
                        <a:pt x="263" y="458"/>
                      </a:lnTo>
                      <a:lnTo>
                        <a:pt x="263" y="447"/>
                      </a:lnTo>
                      <a:lnTo>
                        <a:pt x="273" y="425"/>
                      </a:lnTo>
                      <a:lnTo>
                        <a:pt x="264" y="454"/>
                      </a:lnTo>
                      <a:lnTo>
                        <a:pt x="263" y="483"/>
                      </a:lnTo>
                      <a:lnTo>
                        <a:pt x="265" y="490"/>
                      </a:lnTo>
                      <a:lnTo>
                        <a:pt x="270" y="491"/>
                      </a:lnTo>
                      <a:lnTo>
                        <a:pt x="276" y="486"/>
                      </a:lnTo>
                      <a:lnTo>
                        <a:pt x="274" y="494"/>
                      </a:lnTo>
                      <a:lnTo>
                        <a:pt x="263" y="505"/>
                      </a:lnTo>
                      <a:lnTo>
                        <a:pt x="259" y="513"/>
                      </a:lnTo>
                      <a:lnTo>
                        <a:pt x="259" y="531"/>
                      </a:lnTo>
                      <a:lnTo>
                        <a:pt x="260" y="536"/>
                      </a:lnTo>
                      <a:lnTo>
                        <a:pt x="278" y="529"/>
                      </a:lnTo>
                      <a:lnTo>
                        <a:pt x="286" y="532"/>
                      </a:lnTo>
                      <a:lnTo>
                        <a:pt x="294" y="536"/>
                      </a:lnTo>
                      <a:lnTo>
                        <a:pt x="296" y="542"/>
                      </a:lnTo>
                      <a:lnTo>
                        <a:pt x="303" y="538"/>
                      </a:lnTo>
                      <a:lnTo>
                        <a:pt x="303" y="545"/>
                      </a:lnTo>
                      <a:lnTo>
                        <a:pt x="298" y="552"/>
                      </a:lnTo>
                      <a:lnTo>
                        <a:pt x="275" y="542"/>
                      </a:lnTo>
                      <a:lnTo>
                        <a:pt x="252" y="547"/>
                      </a:lnTo>
                      <a:lnTo>
                        <a:pt x="246" y="555"/>
                      </a:lnTo>
                      <a:lnTo>
                        <a:pt x="246" y="561"/>
                      </a:lnTo>
                      <a:lnTo>
                        <a:pt x="243" y="570"/>
                      </a:lnTo>
                      <a:lnTo>
                        <a:pt x="257" y="576"/>
                      </a:lnTo>
                      <a:lnTo>
                        <a:pt x="247" y="581"/>
                      </a:lnTo>
                      <a:lnTo>
                        <a:pt x="232" y="576"/>
                      </a:lnTo>
                      <a:lnTo>
                        <a:pt x="226" y="580"/>
                      </a:lnTo>
                      <a:lnTo>
                        <a:pt x="208" y="602"/>
                      </a:lnTo>
                      <a:lnTo>
                        <a:pt x="209" y="607"/>
                      </a:lnTo>
                      <a:lnTo>
                        <a:pt x="214" y="608"/>
                      </a:lnTo>
                      <a:lnTo>
                        <a:pt x="219" y="618"/>
                      </a:lnTo>
                      <a:lnTo>
                        <a:pt x="230" y="609"/>
                      </a:lnTo>
                      <a:lnTo>
                        <a:pt x="253" y="608"/>
                      </a:lnTo>
                      <a:lnTo>
                        <a:pt x="259" y="602"/>
                      </a:lnTo>
                      <a:lnTo>
                        <a:pt x="264" y="604"/>
                      </a:lnTo>
                      <a:lnTo>
                        <a:pt x="265" y="609"/>
                      </a:lnTo>
                      <a:lnTo>
                        <a:pt x="259" y="610"/>
                      </a:lnTo>
                      <a:lnTo>
                        <a:pt x="249" y="620"/>
                      </a:lnTo>
                      <a:lnTo>
                        <a:pt x="251" y="617"/>
                      </a:lnTo>
                      <a:lnTo>
                        <a:pt x="247" y="615"/>
                      </a:lnTo>
                      <a:lnTo>
                        <a:pt x="230" y="618"/>
                      </a:lnTo>
                      <a:lnTo>
                        <a:pt x="227" y="620"/>
                      </a:lnTo>
                      <a:lnTo>
                        <a:pt x="226" y="626"/>
                      </a:lnTo>
                      <a:lnTo>
                        <a:pt x="227" y="631"/>
                      </a:lnTo>
                      <a:lnTo>
                        <a:pt x="247" y="626"/>
                      </a:lnTo>
                      <a:lnTo>
                        <a:pt x="238" y="637"/>
                      </a:lnTo>
                      <a:lnTo>
                        <a:pt x="235" y="651"/>
                      </a:lnTo>
                      <a:lnTo>
                        <a:pt x="235" y="655"/>
                      </a:lnTo>
                      <a:lnTo>
                        <a:pt x="238" y="669"/>
                      </a:lnTo>
                      <a:lnTo>
                        <a:pt x="254" y="682"/>
                      </a:lnTo>
                      <a:lnTo>
                        <a:pt x="265" y="663"/>
                      </a:lnTo>
                      <a:lnTo>
                        <a:pt x="267" y="650"/>
                      </a:lnTo>
                      <a:lnTo>
                        <a:pt x="269" y="645"/>
                      </a:lnTo>
                      <a:lnTo>
                        <a:pt x="271" y="660"/>
                      </a:lnTo>
                      <a:lnTo>
                        <a:pt x="260" y="687"/>
                      </a:lnTo>
                      <a:lnTo>
                        <a:pt x="263" y="701"/>
                      </a:lnTo>
                      <a:lnTo>
                        <a:pt x="278" y="704"/>
                      </a:lnTo>
                      <a:lnTo>
                        <a:pt x="292" y="700"/>
                      </a:lnTo>
                      <a:lnTo>
                        <a:pt x="314" y="708"/>
                      </a:lnTo>
                      <a:lnTo>
                        <a:pt x="333" y="698"/>
                      </a:lnTo>
                      <a:lnTo>
                        <a:pt x="343" y="684"/>
                      </a:lnTo>
                      <a:lnTo>
                        <a:pt x="351" y="657"/>
                      </a:lnTo>
                      <a:lnTo>
                        <a:pt x="359" y="639"/>
                      </a:lnTo>
                      <a:lnTo>
                        <a:pt x="366" y="628"/>
                      </a:lnTo>
                      <a:lnTo>
                        <a:pt x="373" y="599"/>
                      </a:lnTo>
                      <a:lnTo>
                        <a:pt x="373" y="587"/>
                      </a:lnTo>
                      <a:lnTo>
                        <a:pt x="377" y="579"/>
                      </a:lnTo>
                      <a:lnTo>
                        <a:pt x="383" y="571"/>
                      </a:lnTo>
                      <a:lnTo>
                        <a:pt x="396" y="572"/>
                      </a:lnTo>
                      <a:lnTo>
                        <a:pt x="383" y="587"/>
                      </a:lnTo>
                      <a:lnTo>
                        <a:pt x="383" y="602"/>
                      </a:lnTo>
                      <a:lnTo>
                        <a:pt x="378" y="623"/>
                      </a:lnTo>
                      <a:lnTo>
                        <a:pt x="366" y="649"/>
                      </a:lnTo>
                      <a:lnTo>
                        <a:pt x="365" y="657"/>
                      </a:lnTo>
                      <a:lnTo>
                        <a:pt x="360" y="668"/>
                      </a:lnTo>
                      <a:lnTo>
                        <a:pt x="341" y="696"/>
                      </a:lnTo>
                      <a:lnTo>
                        <a:pt x="340" y="701"/>
                      </a:lnTo>
                      <a:lnTo>
                        <a:pt x="323" y="719"/>
                      </a:lnTo>
                      <a:lnTo>
                        <a:pt x="323" y="726"/>
                      </a:lnTo>
                      <a:lnTo>
                        <a:pt x="326" y="730"/>
                      </a:lnTo>
                      <a:lnTo>
                        <a:pt x="335" y="732"/>
                      </a:lnTo>
                      <a:lnTo>
                        <a:pt x="335" y="739"/>
                      </a:lnTo>
                      <a:lnTo>
                        <a:pt x="329" y="742"/>
                      </a:lnTo>
                      <a:lnTo>
                        <a:pt x="313" y="736"/>
                      </a:lnTo>
                      <a:lnTo>
                        <a:pt x="306" y="728"/>
                      </a:lnTo>
                      <a:lnTo>
                        <a:pt x="278" y="733"/>
                      </a:lnTo>
                      <a:lnTo>
                        <a:pt x="284" y="746"/>
                      </a:lnTo>
                      <a:lnTo>
                        <a:pt x="285" y="750"/>
                      </a:lnTo>
                      <a:lnTo>
                        <a:pt x="284" y="757"/>
                      </a:lnTo>
                      <a:lnTo>
                        <a:pt x="276" y="758"/>
                      </a:lnTo>
                      <a:lnTo>
                        <a:pt x="256" y="738"/>
                      </a:lnTo>
                      <a:lnTo>
                        <a:pt x="233" y="736"/>
                      </a:lnTo>
                      <a:lnTo>
                        <a:pt x="215" y="723"/>
                      </a:lnTo>
                      <a:lnTo>
                        <a:pt x="211" y="726"/>
                      </a:lnTo>
                      <a:lnTo>
                        <a:pt x="213" y="716"/>
                      </a:lnTo>
                      <a:lnTo>
                        <a:pt x="209" y="711"/>
                      </a:lnTo>
                      <a:lnTo>
                        <a:pt x="205" y="689"/>
                      </a:lnTo>
                      <a:lnTo>
                        <a:pt x="199" y="678"/>
                      </a:lnTo>
                      <a:lnTo>
                        <a:pt x="194" y="665"/>
                      </a:lnTo>
                      <a:lnTo>
                        <a:pt x="188" y="656"/>
                      </a:lnTo>
                      <a:lnTo>
                        <a:pt x="187" y="646"/>
                      </a:lnTo>
                      <a:lnTo>
                        <a:pt x="168" y="622"/>
                      </a:lnTo>
                      <a:lnTo>
                        <a:pt x="119" y="612"/>
                      </a:lnTo>
                      <a:lnTo>
                        <a:pt x="88" y="628"/>
                      </a:lnTo>
                      <a:lnTo>
                        <a:pt x="82" y="626"/>
                      </a:lnTo>
                      <a:lnTo>
                        <a:pt x="75" y="636"/>
                      </a:lnTo>
                      <a:lnTo>
                        <a:pt x="69" y="636"/>
                      </a:lnTo>
                      <a:lnTo>
                        <a:pt x="70" y="647"/>
                      </a:lnTo>
                      <a:lnTo>
                        <a:pt x="69" y="650"/>
                      </a:lnTo>
                      <a:lnTo>
                        <a:pt x="72" y="655"/>
                      </a:lnTo>
                      <a:lnTo>
                        <a:pt x="70" y="679"/>
                      </a:lnTo>
                      <a:lnTo>
                        <a:pt x="88" y="693"/>
                      </a:lnTo>
                      <a:lnTo>
                        <a:pt x="88" y="699"/>
                      </a:lnTo>
                      <a:lnTo>
                        <a:pt x="99" y="714"/>
                      </a:lnTo>
                      <a:lnTo>
                        <a:pt x="101" y="716"/>
                      </a:lnTo>
                      <a:lnTo>
                        <a:pt x="98" y="735"/>
                      </a:lnTo>
                      <a:lnTo>
                        <a:pt x="102" y="743"/>
                      </a:lnTo>
                      <a:lnTo>
                        <a:pt x="103" y="750"/>
                      </a:lnTo>
                      <a:lnTo>
                        <a:pt x="120" y="757"/>
                      </a:lnTo>
                      <a:lnTo>
                        <a:pt x="131" y="748"/>
                      </a:lnTo>
                      <a:lnTo>
                        <a:pt x="144" y="748"/>
                      </a:lnTo>
                      <a:lnTo>
                        <a:pt x="145" y="753"/>
                      </a:lnTo>
                      <a:lnTo>
                        <a:pt x="127" y="768"/>
                      </a:lnTo>
                      <a:lnTo>
                        <a:pt x="128" y="770"/>
                      </a:lnTo>
                      <a:lnTo>
                        <a:pt x="139" y="773"/>
                      </a:lnTo>
                      <a:lnTo>
                        <a:pt x="139" y="776"/>
                      </a:lnTo>
                      <a:lnTo>
                        <a:pt x="129" y="781"/>
                      </a:lnTo>
                      <a:lnTo>
                        <a:pt x="129" y="790"/>
                      </a:lnTo>
                      <a:lnTo>
                        <a:pt x="130" y="793"/>
                      </a:lnTo>
                      <a:lnTo>
                        <a:pt x="134" y="790"/>
                      </a:lnTo>
                      <a:lnTo>
                        <a:pt x="152" y="796"/>
                      </a:lnTo>
                      <a:lnTo>
                        <a:pt x="147" y="801"/>
                      </a:lnTo>
                      <a:lnTo>
                        <a:pt x="146" y="807"/>
                      </a:lnTo>
                      <a:lnTo>
                        <a:pt x="135" y="801"/>
                      </a:lnTo>
                      <a:lnTo>
                        <a:pt x="134" y="795"/>
                      </a:lnTo>
                      <a:lnTo>
                        <a:pt x="118" y="800"/>
                      </a:lnTo>
                      <a:lnTo>
                        <a:pt x="113" y="807"/>
                      </a:lnTo>
                      <a:lnTo>
                        <a:pt x="118" y="814"/>
                      </a:lnTo>
                      <a:lnTo>
                        <a:pt x="104" y="817"/>
                      </a:lnTo>
                      <a:lnTo>
                        <a:pt x="103" y="811"/>
                      </a:lnTo>
                      <a:lnTo>
                        <a:pt x="101" y="811"/>
                      </a:lnTo>
                      <a:lnTo>
                        <a:pt x="92" y="819"/>
                      </a:lnTo>
                      <a:lnTo>
                        <a:pt x="85" y="813"/>
                      </a:lnTo>
                      <a:lnTo>
                        <a:pt x="72" y="811"/>
                      </a:lnTo>
                      <a:lnTo>
                        <a:pt x="69" y="813"/>
                      </a:lnTo>
                      <a:lnTo>
                        <a:pt x="68" y="824"/>
                      </a:lnTo>
                      <a:lnTo>
                        <a:pt x="56" y="829"/>
                      </a:lnTo>
                      <a:lnTo>
                        <a:pt x="49" y="835"/>
                      </a:lnTo>
                      <a:lnTo>
                        <a:pt x="45" y="845"/>
                      </a:lnTo>
                      <a:lnTo>
                        <a:pt x="10" y="871"/>
                      </a:lnTo>
                      <a:lnTo>
                        <a:pt x="4" y="892"/>
                      </a:lnTo>
                      <a:lnTo>
                        <a:pt x="6" y="903"/>
                      </a:lnTo>
                      <a:lnTo>
                        <a:pt x="5" y="919"/>
                      </a:lnTo>
                      <a:lnTo>
                        <a:pt x="2" y="932"/>
                      </a:lnTo>
                      <a:lnTo>
                        <a:pt x="0" y="941"/>
                      </a:lnTo>
                      <a:lnTo>
                        <a:pt x="18" y="974"/>
                      </a:lnTo>
                      <a:lnTo>
                        <a:pt x="26" y="975"/>
                      </a:lnTo>
                      <a:lnTo>
                        <a:pt x="39" y="958"/>
                      </a:lnTo>
                      <a:lnTo>
                        <a:pt x="42" y="941"/>
                      </a:lnTo>
                      <a:lnTo>
                        <a:pt x="47" y="970"/>
                      </a:lnTo>
                      <a:lnTo>
                        <a:pt x="53" y="946"/>
                      </a:lnTo>
                      <a:lnTo>
                        <a:pt x="45" y="897"/>
                      </a:lnTo>
                      <a:lnTo>
                        <a:pt x="53" y="886"/>
                      </a:lnTo>
                      <a:lnTo>
                        <a:pt x="55" y="904"/>
                      </a:lnTo>
                      <a:lnTo>
                        <a:pt x="55" y="937"/>
                      </a:lnTo>
                      <a:lnTo>
                        <a:pt x="59" y="976"/>
                      </a:lnTo>
                      <a:lnTo>
                        <a:pt x="79" y="979"/>
                      </a:lnTo>
                      <a:lnTo>
                        <a:pt x="84" y="990"/>
                      </a:lnTo>
                      <a:lnTo>
                        <a:pt x="99" y="985"/>
                      </a:lnTo>
                      <a:lnTo>
                        <a:pt x="104" y="967"/>
                      </a:lnTo>
                      <a:lnTo>
                        <a:pt x="102" y="945"/>
                      </a:lnTo>
                      <a:lnTo>
                        <a:pt x="108" y="964"/>
                      </a:lnTo>
                      <a:lnTo>
                        <a:pt x="124" y="975"/>
                      </a:lnTo>
                      <a:lnTo>
                        <a:pt x="129" y="985"/>
                      </a:lnTo>
                      <a:lnTo>
                        <a:pt x="142" y="989"/>
                      </a:lnTo>
                      <a:lnTo>
                        <a:pt x="146" y="970"/>
                      </a:lnTo>
                      <a:lnTo>
                        <a:pt x="158" y="958"/>
                      </a:lnTo>
                      <a:lnTo>
                        <a:pt x="158" y="934"/>
                      </a:lnTo>
                      <a:lnTo>
                        <a:pt x="163" y="945"/>
                      </a:lnTo>
                      <a:lnTo>
                        <a:pt x="165" y="961"/>
                      </a:lnTo>
                      <a:lnTo>
                        <a:pt x="163" y="965"/>
                      </a:lnTo>
                      <a:lnTo>
                        <a:pt x="190" y="995"/>
                      </a:lnTo>
                      <a:lnTo>
                        <a:pt x="200" y="1004"/>
                      </a:lnTo>
                      <a:lnTo>
                        <a:pt x="225" y="1006"/>
                      </a:lnTo>
                      <a:lnTo>
                        <a:pt x="227" y="1016"/>
                      </a:lnTo>
                      <a:lnTo>
                        <a:pt x="274" y="1008"/>
                      </a:lnTo>
                      <a:lnTo>
                        <a:pt x="243" y="964"/>
                      </a:lnTo>
                      <a:lnTo>
                        <a:pt x="242" y="943"/>
                      </a:lnTo>
                      <a:lnTo>
                        <a:pt x="256" y="973"/>
                      </a:lnTo>
                      <a:lnTo>
                        <a:pt x="269" y="974"/>
                      </a:lnTo>
                      <a:lnTo>
                        <a:pt x="286" y="957"/>
                      </a:lnTo>
                      <a:lnTo>
                        <a:pt x="286" y="925"/>
                      </a:lnTo>
                      <a:lnTo>
                        <a:pt x="310" y="964"/>
                      </a:lnTo>
                      <a:lnTo>
                        <a:pt x="330" y="976"/>
                      </a:lnTo>
                      <a:lnTo>
                        <a:pt x="344" y="968"/>
                      </a:lnTo>
                      <a:lnTo>
                        <a:pt x="345" y="942"/>
                      </a:lnTo>
                      <a:lnTo>
                        <a:pt x="333" y="906"/>
                      </a:lnTo>
                      <a:lnTo>
                        <a:pt x="332" y="897"/>
                      </a:lnTo>
                      <a:lnTo>
                        <a:pt x="339" y="909"/>
                      </a:lnTo>
                      <a:lnTo>
                        <a:pt x="357" y="974"/>
                      </a:lnTo>
                      <a:lnTo>
                        <a:pt x="372" y="985"/>
                      </a:lnTo>
                      <a:lnTo>
                        <a:pt x="399" y="979"/>
                      </a:lnTo>
                      <a:lnTo>
                        <a:pt x="407" y="953"/>
                      </a:lnTo>
                      <a:lnTo>
                        <a:pt x="398" y="935"/>
                      </a:lnTo>
                      <a:lnTo>
                        <a:pt x="384" y="913"/>
                      </a:lnTo>
                      <a:lnTo>
                        <a:pt x="394" y="922"/>
                      </a:lnTo>
                      <a:lnTo>
                        <a:pt x="412" y="925"/>
                      </a:lnTo>
                      <a:lnTo>
                        <a:pt x="413" y="932"/>
                      </a:lnTo>
                      <a:lnTo>
                        <a:pt x="413" y="949"/>
                      </a:lnTo>
                      <a:lnTo>
                        <a:pt x="419" y="961"/>
                      </a:lnTo>
                      <a:lnTo>
                        <a:pt x="440" y="965"/>
                      </a:lnTo>
                      <a:lnTo>
                        <a:pt x="456" y="958"/>
                      </a:lnTo>
                      <a:lnTo>
                        <a:pt x="466" y="961"/>
                      </a:lnTo>
                      <a:lnTo>
                        <a:pt x="474" y="974"/>
                      </a:lnTo>
                      <a:lnTo>
                        <a:pt x="475" y="989"/>
                      </a:lnTo>
                      <a:lnTo>
                        <a:pt x="469" y="1012"/>
                      </a:lnTo>
                      <a:lnTo>
                        <a:pt x="463" y="1023"/>
                      </a:lnTo>
                      <a:lnTo>
                        <a:pt x="469" y="1037"/>
                      </a:lnTo>
                      <a:lnTo>
                        <a:pt x="513" y="1013"/>
                      </a:lnTo>
                      <a:lnTo>
                        <a:pt x="541" y="1005"/>
                      </a:lnTo>
                      <a:lnTo>
                        <a:pt x="559" y="985"/>
                      </a:lnTo>
                      <a:lnTo>
                        <a:pt x="581" y="943"/>
                      </a:lnTo>
                      <a:lnTo>
                        <a:pt x="586" y="973"/>
                      </a:lnTo>
                      <a:lnTo>
                        <a:pt x="608" y="957"/>
                      </a:lnTo>
                      <a:lnTo>
                        <a:pt x="612" y="941"/>
                      </a:lnTo>
                      <a:lnTo>
                        <a:pt x="633" y="934"/>
                      </a:lnTo>
                      <a:lnTo>
                        <a:pt x="635" y="919"/>
                      </a:lnTo>
                      <a:lnTo>
                        <a:pt x="638" y="892"/>
                      </a:lnTo>
                      <a:lnTo>
                        <a:pt x="634" y="863"/>
                      </a:lnTo>
                      <a:lnTo>
                        <a:pt x="625" y="844"/>
                      </a:lnTo>
                      <a:lnTo>
                        <a:pt x="606" y="850"/>
                      </a:lnTo>
                      <a:lnTo>
                        <a:pt x="595" y="865"/>
                      </a:lnTo>
                      <a:lnTo>
                        <a:pt x="586" y="879"/>
                      </a:lnTo>
                      <a:lnTo>
                        <a:pt x="575" y="877"/>
                      </a:lnTo>
                      <a:lnTo>
                        <a:pt x="576" y="861"/>
                      </a:lnTo>
                      <a:lnTo>
                        <a:pt x="555" y="849"/>
                      </a:lnTo>
                      <a:lnTo>
                        <a:pt x="558" y="843"/>
                      </a:lnTo>
                      <a:lnTo>
                        <a:pt x="565" y="836"/>
                      </a:lnTo>
                      <a:lnTo>
                        <a:pt x="576" y="829"/>
                      </a:lnTo>
                      <a:lnTo>
                        <a:pt x="581" y="816"/>
                      </a:lnTo>
                      <a:lnTo>
                        <a:pt x="579" y="807"/>
                      </a:lnTo>
                      <a:lnTo>
                        <a:pt x="570" y="792"/>
                      </a:lnTo>
                      <a:lnTo>
                        <a:pt x="556" y="789"/>
                      </a:lnTo>
                      <a:lnTo>
                        <a:pt x="539" y="790"/>
                      </a:lnTo>
                      <a:lnTo>
                        <a:pt x="512" y="821"/>
                      </a:lnTo>
                      <a:lnTo>
                        <a:pt x="506" y="819"/>
                      </a:lnTo>
                      <a:lnTo>
                        <a:pt x="518" y="801"/>
                      </a:lnTo>
                      <a:lnTo>
                        <a:pt x="517" y="789"/>
                      </a:lnTo>
                      <a:lnTo>
                        <a:pt x="473" y="781"/>
                      </a:lnTo>
                      <a:lnTo>
                        <a:pt x="452" y="785"/>
                      </a:lnTo>
                      <a:lnTo>
                        <a:pt x="426" y="818"/>
                      </a:lnTo>
                      <a:lnTo>
                        <a:pt x="423" y="805"/>
                      </a:lnTo>
                      <a:lnTo>
                        <a:pt x="420" y="786"/>
                      </a:lnTo>
                      <a:lnTo>
                        <a:pt x="414" y="776"/>
                      </a:lnTo>
                      <a:lnTo>
                        <a:pt x="429" y="779"/>
                      </a:lnTo>
                      <a:lnTo>
                        <a:pt x="458" y="766"/>
                      </a:lnTo>
                      <a:lnTo>
                        <a:pt x="458" y="760"/>
                      </a:lnTo>
                      <a:lnTo>
                        <a:pt x="441" y="748"/>
                      </a:lnTo>
                      <a:lnTo>
                        <a:pt x="437" y="732"/>
                      </a:lnTo>
                      <a:lnTo>
                        <a:pt x="439" y="722"/>
                      </a:lnTo>
                      <a:lnTo>
                        <a:pt x="467" y="754"/>
                      </a:lnTo>
                      <a:lnTo>
                        <a:pt x="498" y="773"/>
                      </a:lnTo>
                      <a:lnTo>
                        <a:pt x="577" y="770"/>
                      </a:lnTo>
                      <a:lnTo>
                        <a:pt x="585" y="758"/>
                      </a:lnTo>
                      <a:lnTo>
                        <a:pt x="593" y="762"/>
                      </a:lnTo>
                      <a:lnTo>
                        <a:pt x="592" y="768"/>
                      </a:lnTo>
                      <a:lnTo>
                        <a:pt x="592" y="770"/>
                      </a:lnTo>
                      <a:lnTo>
                        <a:pt x="622" y="753"/>
                      </a:lnTo>
                      <a:lnTo>
                        <a:pt x="635" y="725"/>
                      </a:lnTo>
                      <a:lnTo>
                        <a:pt x="638" y="709"/>
                      </a:lnTo>
                      <a:lnTo>
                        <a:pt x="636" y="701"/>
                      </a:lnTo>
                      <a:lnTo>
                        <a:pt x="652" y="694"/>
                      </a:lnTo>
                      <a:lnTo>
                        <a:pt x="654" y="687"/>
                      </a:lnTo>
                      <a:lnTo>
                        <a:pt x="634" y="668"/>
                      </a:lnTo>
                      <a:lnTo>
                        <a:pt x="634" y="658"/>
                      </a:lnTo>
                      <a:lnTo>
                        <a:pt x="636" y="650"/>
                      </a:lnTo>
                      <a:lnTo>
                        <a:pt x="630" y="633"/>
                      </a:lnTo>
                      <a:lnTo>
                        <a:pt x="623" y="628"/>
                      </a:lnTo>
                      <a:lnTo>
                        <a:pt x="624" y="625"/>
                      </a:lnTo>
                      <a:lnTo>
                        <a:pt x="624" y="614"/>
                      </a:lnTo>
                      <a:lnTo>
                        <a:pt x="622" y="603"/>
                      </a:lnTo>
                      <a:lnTo>
                        <a:pt x="622" y="596"/>
                      </a:lnTo>
                      <a:lnTo>
                        <a:pt x="634" y="603"/>
                      </a:lnTo>
                      <a:lnTo>
                        <a:pt x="679" y="604"/>
                      </a:lnTo>
                      <a:lnTo>
                        <a:pt x="687" y="613"/>
                      </a:lnTo>
                      <a:lnTo>
                        <a:pt x="706" y="607"/>
                      </a:lnTo>
                      <a:lnTo>
                        <a:pt x="727" y="583"/>
                      </a:lnTo>
                      <a:lnTo>
                        <a:pt x="743" y="591"/>
                      </a:lnTo>
                      <a:lnTo>
                        <a:pt x="746" y="599"/>
                      </a:lnTo>
                      <a:lnTo>
                        <a:pt x="760" y="574"/>
                      </a:lnTo>
                      <a:lnTo>
                        <a:pt x="760" y="570"/>
                      </a:lnTo>
                      <a:lnTo>
                        <a:pt x="768" y="555"/>
                      </a:lnTo>
                      <a:lnTo>
                        <a:pt x="714" y="545"/>
                      </a:lnTo>
                      <a:lnTo>
                        <a:pt x="690" y="537"/>
                      </a:lnTo>
                      <a:lnTo>
                        <a:pt x="709" y="522"/>
                      </a:lnTo>
                      <a:lnTo>
                        <a:pt x="728" y="523"/>
                      </a:lnTo>
                      <a:lnTo>
                        <a:pt x="764" y="539"/>
                      </a:lnTo>
                      <a:lnTo>
                        <a:pt x="776" y="511"/>
                      </a:lnTo>
                      <a:lnTo>
                        <a:pt x="795" y="501"/>
                      </a:lnTo>
                      <a:lnTo>
                        <a:pt x="797" y="493"/>
                      </a:lnTo>
                      <a:lnTo>
                        <a:pt x="787" y="477"/>
                      </a:lnTo>
                      <a:lnTo>
                        <a:pt x="775" y="468"/>
                      </a:lnTo>
                      <a:lnTo>
                        <a:pt x="751" y="463"/>
                      </a:lnTo>
                      <a:lnTo>
                        <a:pt x="738" y="453"/>
                      </a:lnTo>
                      <a:lnTo>
                        <a:pt x="725" y="450"/>
                      </a:lnTo>
                      <a:lnTo>
                        <a:pt x="733" y="445"/>
                      </a:lnTo>
                      <a:lnTo>
                        <a:pt x="749" y="447"/>
                      </a:lnTo>
                      <a:lnTo>
                        <a:pt x="786" y="443"/>
                      </a:lnTo>
                      <a:lnTo>
                        <a:pt x="798" y="439"/>
                      </a:lnTo>
                      <a:lnTo>
                        <a:pt x="805" y="430"/>
                      </a:lnTo>
                      <a:lnTo>
                        <a:pt x="819" y="420"/>
                      </a:lnTo>
                      <a:lnTo>
                        <a:pt x="813" y="411"/>
                      </a:lnTo>
                      <a:lnTo>
                        <a:pt x="813" y="402"/>
                      </a:lnTo>
                      <a:lnTo>
                        <a:pt x="817" y="392"/>
                      </a:lnTo>
                      <a:lnTo>
                        <a:pt x="816" y="375"/>
                      </a:lnTo>
                      <a:lnTo>
                        <a:pt x="813" y="354"/>
                      </a:lnTo>
                      <a:lnTo>
                        <a:pt x="802" y="344"/>
                      </a:lnTo>
                      <a:lnTo>
                        <a:pt x="774" y="334"/>
                      </a:lnTo>
                      <a:lnTo>
                        <a:pt x="733" y="340"/>
                      </a:lnTo>
                      <a:lnTo>
                        <a:pt x="733" y="332"/>
                      </a:lnTo>
                      <a:lnTo>
                        <a:pt x="748" y="327"/>
                      </a:lnTo>
                      <a:lnTo>
                        <a:pt x="757" y="319"/>
                      </a:lnTo>
                      <a:lnTo>
                        <a:pt x="757" y="313"/>
                      </a:lnTo>
                      <a:lnTo>
                        <a:pt x="749" y="303"/>
                      </a:lnTo>
                      <a:lnTo>
                        <a:pt x="678" y="310"/>
                      </a:lnTo>
                      <a:lnTo>
                        <a:pt x="665" y="316"/>
                      </a:lnTo>
                      <a:lnTo>
                        <a:pt x="655" y="329"/>
                      </a:lnTo>
                      <a:lnTo>
                        <a:pt x="647" y="330"/>
                      </a:lnTo>
                      <a:lnTo>
                        <a:pt x="656" y="314"/>
                      </a:lnTo>
                      <a:lnTo>
                        <a:pt x="658" y="302"/>
                      </a:lnTo>
                      <a:lnTo>
                        <a:pt x="647" y="300"/>
                      </a:lnTo>
                      <a:lnTo>
                        <a:pt x="645" y="291"/>
                      </a:lnTo>
                      <a:lnTo>
                        <a:pt x="669" y="298"/>
                      </a:lnTo>
                      <a:lnTo>
                        <a:pt x="712" y="284"/>
                      </a:lnTo>
                      <a:lnTo>
                        <a:pt x="740" y="287"/>
                      </a:lnTo>
                      <a:lnTo>
                        <a:pt x="740" y="279"/>
                      </a:lnTo>
                      <a:lnTo>
                        <a:pt x="716" y="269"/>
                      </a:lnTo>
                      <a:lnTo>
                        <a:pt x="652" y="267"/>
                      </a:lnTo>
                      <a:lnTo>
                        <a:pt x="644" y="260"/>
                      </a:lnTo>
                      <a:lnTo>
                        <a:pt x="658" y="255"/>
                      </a:lnTo>
                      <a:lnTo>
                        <a:pt x="704" y="255"/>
                      </a:lnTo>
                      <a:lnTo>
                        <a:pt x="715" y="247"/>
                      </a:lnTo>
                      <a:lnTo>
                        <a:pt x="732" y="249"/>
                      </a:lnTo>
                      <a:lnTo>
                        <a:pt x="748" y="255"/>
                      </a:lnTo>
                      <a:lnTo>
                        <a:pt x="754" y="263"/>
                      </a:lnTo>
                      <a:lnTo>
                        <a:pt x="753" y="276"/>
                      </a:lnTo>
                      <a:lnTo>
                        <a:pt x="758" y="289"/>
                      </a:lnTo>
                      <a:lnTo>
                        <a:pt x="769" y="295"/>
                      </a:lnTo>
                      <a:lnTo>
                        <a:pt x="819" y="302"/>
                      </a:lnTo>
                      <a:lnTo>
                        <a:pt x="827" y="298"/>
                      </a:lnTo>
                      <a:lnTo>
                        <a:pt x="829" y="287"/>
                      </a:lnTo>
                      <a:lnTo>
                        <a:pt x="828" y="274"/>
                      </a:lnTo>
                      <a:lnTo>
                        <a:pt x="814" y="257"/>
                      </a:lnTo>
                      <a:lnTo>
                        <a:pt x="825" y="240"/>
                      </a:lnTo>
                      <a:lnTo>
                        <a:pt x="818" y="232"/>
                      </a:lnTo>
                      <a:lnTo>
                        <a:pt x="752" y="236"/>
                      </a:lnTo>
                      <a:lnTo>
                        <a:pt x="746" y="228"/>
                      </a:lnTo>
                      <a:lnTo>
                        <a:pt x="687" y="236"/>
                      </a:lnTo>
                      <a:lnTo>
                        <a:pt x="661" y="243"/>
                      </a:lnTo>
                      <a:lnTo>
                        <a:pt x="671" y="236"/>
                      </a:lnTo>
                      <a:lnTo>
                        <a:pt x="672" y="228"/>
                      </a:lnTo>
                      <a:lnTo>
                        <a:pt x="650" y="222"/>
                      </a:lnTo>
                      <a:lnTo>
                        <a:pt x="641" y="214"/>
                      </a:lnTo>
                      <a:lnTo>
                        <a:pt x="657" y="209"/>
                      </a:lnTo>
                      <a:lnTo>
                        <a:pt x="683" y="212"/>
                      </a:lnTo>
                      <a:lnTo>
                        <a:pt x="677" y="187"/>
                      </a:lnTo>
                      <a:lnTo>
                        <a:pt x="672" y="181"/>
                      </a:lnTo>
                      <a:lnTo>
                        <a:pt x="679" y="178"/>
                      </a:lnTo>
                      <a:lnTo>
                        <a:pt x="684" y="184"/>
                      </a:lnTo>
                      <a:lnTo>
                        <a:pt x="689" y="198"/>
                      </a:lnTo>
                      <a:lnTo>
                        <a:pt x="698" y="204"/>
                      </a:lnTo>
                      <a:lnTo>
                        <a:pt x="746" y="209"/>
                      </a:lnTo>
                      <a:lnTo>
                        <a:pt x="749" y="200"/>
                      </a:lnTo>
                      <a:lnTo>
                        <a:pt x="740" y="188"/>
                      </a:lnTo>
                      <a:lnTo>
                        <a:pt x="737" y="181"/>
                      </a:lnTo>
                      <a:lnTo>
                        <a:pt x="687" y="171"/>
                      </a:lnTo>
                      <a:lnTo>
                        <a:pt x="679" y="158"/>
                      </a:lnTo>
                      <a:lnTo>
                        <a:pt x="687" y="156"/>
                      </a:lnTo>
                      <a:lnTo>
                        <a:pt x="722" y="162"/>
                      </a:lnTo>
                      <a:lnTo>
                        <a:pt x="764" y="189"/>
                      </a:lnTo>
                      <a:lnTo>
                        <a:pt x="794" y="194"/>
                      </a:lnTo>
                      <a:lnTo>
                        <a:pt x="801" y="185"/>
                      </a:lnTo>
                      <a:lnTo>
                        <a:pt x="797" y="170"/>
                      </a:lnTo>
                      <a:lnTo>
                        <a:pt x="810" y="176"/>
                      </a:lnTo>
                      <a:lnTo>
                        <a:pt x="838" y="178"/>
                      </a:lnTo>
                      <a:lnTo>
                        <a:pt x="846" y="165"/>
                      </a:lnTo>
                      <a:lnTo>
                        <a:pt x="845" y="155"/>
                      </a:lnTo>
                      <a:lnTo>
                        <a:pt x="850" y="157"/>
                      </a:lnTo>
                      <a:lnTo>
                        <a:pt x="855" y="146"/>
                      </a:lnTo>
                      <a:lnTo>
                        <a:pt x="861" y="160"/>
                      </a:lnTo>
                      <a:lnTo>
                        <a:pt x="876" y="156"/>
                      </a:lnTo>
                      <a:lnTo>
                        <a:pt x="881" y="140"/>
                      </a:lnTo>
                      <a:lnTo>
                        <a:pt x="880" y="125"/>
                      </a:lnTo>
                      <a:lnTo>
                        <a:pt x="873" y="106"/>
                      </a:lnTo>
                      <a:lnTo>
                        <a:pt x="871" y="91"/>
                      </a:lnTo>
                      <a:lnTo>
                        <a:pt x="813" y="80"/>
                      </a:lnTo>
                      <a:lnTo>
                        <a:pt x="817" y="66"/>
                      </a:lnTo>
                      <a:lnTo>
                        <a:pt x="834" y="61"/>
                      </a:lnTo>
                      <a:lnTo>
                        <a:pt x="856" y="74"/>
                      </a:lnTo>
                      <a:lnTo>
                        <a:pt x="884" y="79"/>
                      </a:lnTo>
                      <a:lnTo>
                        <a:pt x="882" y="91"/>
                      </a:lnTo>
                      <a:lnTo>
                        <a:pt x="884" y="103"/>
                      </a:lnTo>
                      <a:lnTo>
                        <a:pt x="899" y="112"/>
                      </a:lnTo>
                      <a:lnTo>
                        <a:pt x="914" y="111"/>
                      </a:lnTo>
                      <a:lnTo>
                        <a:pt x="914" y="115"/>
                      </a:lnTo>
                      <a:lnTo>
                        <a:pt x="937" y="108"/>
                      </a:lnTo>
                      <a:lnTo>
                        <a:pt x="961" y="109"/>
                      </a:lnTo>
                      <a:lnTo>
                        <a:pt x="969" y="101"/>
                      </a:lnTo>
                      <a:lnTo>
                        <a:pt x="982" y="98"/>
                      </a:lnTo>
                      <a:lnTo>
                        <a:pt x="1004" y="59"/>
                      </a:lnTo>
                      <a:lnTo>
                        <a:pt x="995" y="54"/>
                      </a:lnTo>
                      <a:lnTo>
                        <a:pt x="978" y="58"/>
                      </a:lnTo>
                      <a:lnTo>
                        <a:pt x="980" y="44"/>
                      </a:lnTo>
                      <a:lnTo>
                        <a:pt x="990" y="29"/>
                      </a:lnTo>
                      <a:lnTo>
                        <a:pt x="1011" y="21"/>
                      </a:lnTo>
                      <a:lnTo>
                        <a:pt x="1015" y="12"/>
                      </a:lnTo>
                      <a:lnTo>
                        <a:pt x="1028" y="0"/>
                      </a:lnTo>
                      <a:lnTo>
                        <a:pt x="393" y="0"/>
                      </a:lnTo>
                      <a:lnTo>
                        <a:pt x="394" y="1"/>
                      </a:lnTo>
                      <a:lnTo>
                        <a:pt x="440" y="28"/>
                      </a:lnTo>
                      <a:lnTo>
                        <a:pt x="439" y="33"/>
                      </a:lnTo>
                      <a:lnTo>
                        <a:pt x="426" y="41"/>
                      </a:lnTo>
                      <a:lnTo>
                        <a:pt x="430" y="48"/>
                      </a:lnTo>
                      <a:lnTo>
                        <a:pt x="432" y="72"/>
                      </a:lnTo>
                      <a:lnTo>
                        <a:pt x="432" y="87"/>
                      </a:lnTo>
                      <a:lnTo>
                        <a:pt x="437" y="87"/>
                      </a:lnTo>
                      <a:lnTo>
                        <a:pt x="437" y="92"/>
                      </a:lnTo>
                      <a:lnTo>
                        <a:pt x="441" y="102"/>
                      </a:lnTo>
                      <a:lnTo>
                        <a:pt x="462" y="108"/>
                      </a:lnTo>
                      <a:lnTo>
                        <a:pt x="479" y="123"/>
                      </a:lnTo>
                      <a:lnTo>
                        <a:pt x="515" y="107"/>
                      </a:lnTo>
                      <a:lnTo>
                        <a:pt x="526" y="107"/>
                      </a:lnTo>
                      <a:lnTo>
                        <a:pt x="527" y="113"/>
                      </a:lnTo>
                      <a:lnTo>
                        <a:pt x="525" y="120"/>
                      </a:lnTo>
                      <a:lnTo>
                        <a:pt x="513" y="120"/>
                      </a:lnTo>
                      <a:lnTo>
                        <a:pt x="482" y="136"/>
                      </a:lnTo>
                      <a:lnTo>
                        <a:pt x="478" y="142"/>
                      </a:lnTo>
                      <a:lnTo>
                        <a:pt x="478" y="149"/>
                      </a:lnTo>
                      <a:lnTo>
                        <a:pt x="480" y="154"/>
                      </a:lnTo>
                      <a:lnTo>
                        <a:pt x="479" y="155"/>
                      </a:lnTo>
                      <a:lnTo>
                        <a:pt x="445" y="130"/>
                      </a:lnTo>
                      <a:lnTo>
                        <a:pt x="432" y="129"/>
                      </a:lnTo>
                      <a:lnTo>
                        <a:pt x="423" y="139"/>
                      </a:lnTo>
                      <a:lnTo>
                        <a:pt x="421" y="111"/>
                      </a:lnTo>
                      <a:lnTo>
                        <a:pt x="415" y="111"/>
                      </a:lnTo>
                      <a:lnTo>
                        <a:pt x="412" y="102"/>
                      </a:lnTo>
                      <a:lnTo>
                        <a:pt x="410" y="87"/>
                      </a:lnTo>
                      <a:lnTo>
                        <a:pt x="405" y="82"/>
                      </a:lnTo>
                      <a:lnTo>
                        <a:pt x="405" y="68"/>
                      </a:lnTo>
                      <a:lnTo>
                        <a:pt x="357" y="0"/>
                      </a:lnTo>
                      <a:lnTo>
                        <a:pt x="183" y="0"/>
                      </a:lnTo>
                      <a:lnTo>
                        <a:pt x="220" y="14"/>
                      </a:lnTo>
                      <a:lnTo>
                        <a:pt x="231" y="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1" name="Freeform 759"/>
                <p:cNvSpPr>
                  <a:spLocks noChangeAspect="1"/>
                </p:cNvSpPr>
                <p:nvPr/>
              </p:nvSpPr>
              <p:spPr bwMode="gray">
                <a:xfrm>
                  <a:off x="1805" y="122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30" y="30"/>
                    </a:cxn>
                    <a:cxn ang="0">
                      <a:pos x="3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0">
                      <a:moveTo>
                        <a:pt x="0" y="16"/>
                      </a:moveTo>
                      <a:lnTo>
                        <a:pt x="0" y="21"/>
                      </a:lnTo>
                      <a:lnTo>
                        <a:pt x="30" y="30"/>
                      </a:lnTo>
                      <a:lnTo>
                        <a:pt x="3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2" name="Freeform 760"/>
                <p:cNvSpPr>
                  <a:spLocks noChangeAspect="1"/>
                </p:cNvSpPr>
                <p:nvPr/>
              </p:nvSpPr>
              <p:spPr bwMode="gray">
                <a:xfrm>
                  <a:off x="1805" y="1223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5" y="31"/>
                    </a:cxn>
                    <a:cxn ang="0">
                      <a:pos x="7" y="2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7" h="31">
                      <a:moveTo>
                        <a:pt x="5" y="11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5" y="31"/>
                      </a:lnTo>
                      <a:lnTo>
                        <a:pt x="7" y="27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3" name="Freeform 761"/>
                <p:cNvSpPr>
                  <a:spLocks noChangeAspect="1"/>
                </p:cNvSpPr>
                <p:nvPr/>
              </p:nvSpPr>
              <p:spPr bwMode="gray">
                <a:xfrm>
                  <a:off x="1272" y="1484"/>
                  <a:ext cx="17" cy="23"/>
                </a:xfrm>
                <a:custGeom>
                  <a:avLst/>
                  <a:gdLst/>
                  <a:ahLst/>
                  <a:cxnLst>
                    <a:cxn ang="0">
                      <a:pos x="16" y="58"/>
                    </a:cxn>
                    <a:cxn ang="0">
                      <a:pos x="22" y="61"/>
                    </a:cxn>
                    <a:cxn ang="0">
                      <a:pos x="25" y="56"/>
                    </a:cxn>
                    <a:cxn ang="0">
                      <a:pos x="19" y="46"/>
                    </a:cxn>
                    <a:cxn ang="0">
                      <a:pos x="24" y="46"/>
                    </a:cxn>
                    <a:cxn ang="0">
                      <a:pos x="30" y="52"/>
                    </a:cxn>
                    <a:cxn ang="0">
                      <a:pos x="35" y="47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47" y="37"/>
                    </a:cxn>
                    <a:cxn ang="0">
                      <a:pos x="43" y="41"/>
                    </a:cxn>
                    <a:cxn ang="0">
                      <a:pos x="38" y="37"/>
                    </a:cxn>
                    <a:cxn ang="0">
                      <a:pos x="43" y="32"/>
                    </a:cxn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43" y="3"/>
                    </a:cxn>
                    <a:cxn ang="0">
                      <a:pos x="47" y="0"/>
                    </a:cxn>
                    <a:cxn ang="0">
                      <a:pos x="47" y="10"/>
                    </a:cxn>
                    <a:cxn ang="0">
                      <a:pos x="58" y="18"/>
                    </a:cxn>
                    <a:cxn ang="0">
                      <a:pos x="57" y="26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6" y="24"/>
                    </a:cxn>
                    <a:cxn ang="0">
                      <a:pos x="81" y="30"/>
                    </a:cxn>
                    <a:cxn ang="0">
                      <a:pos x="81" y="41"/>
                    </a:cxn>
                    <a:cxn ang="0">
                      <a:pos x="79" y="50"/>
                    </a:cxn>
                    <a:cxn ang="0">
                      <a:pos x="70" y="58"/>
                    </a:cxn>
                    <a:cxn ang="0">
                      <a:pos x="49" y="94"/>
                    </a:cxn>
                    <a:cxn ang="0">
                      <a:pos x="35" y="110"/>
                    </a:cxn>
                    <a:cxn ang="0">
                      <a:pos x="24" y="106"/>
                    </a:cxn>
                    <a:cxn ang="0">
                      <a:pos x="22" y="110"/>
                    </a:cxn>
                    <a:cxn ang="0">
                      <a:pos x="22" y="113"/>
                    </a:cxn>
                    <a:cxn ang="0">
                      <a:pos x="16" y="106"/>
                    </a:cxn>
                    <a:cxn ang="0">
                      <a:pos x="17" y="101"/>
                    </a:cxn>
                    <a:cxn ang="0">
                      <a:pos x="27" y="104"/>
                    </a:cxn>
                    <a:cxn ang="0">
                      <a:pos x="33" y="96"/>
                    </a:cxn>
                    <a:cxn ang="0">
                      <a:pos x="38" y="85"/>
                    </a:cxn>
                    <a:cxn ang="0">
                      <a:pos x="26" y="96"/>
                    </a:cxn>
                    <a:cxn ang="0">
                      <a:pos x="12" y="86"/>
                    </a:cxn>
                    <a:cxn ang="0">
                      <a:pos x="8" y="73"/>
                    </a:cxn>
                    <a:cxn ang="0">
                      <a:pos x="6" y="61"/>
                    </a:cxn>
                    <a:cxn ang="0">
                      <a:pos x="1" y="57"/>
                    </a:cxn>
                    <a:cxn ang="0">
                      <a:pos x="0" y="52"/>
                    </a:cxn>
                    <a:cxn ang="0">
                      <a:pos x="3" y="46"/>
                    </a:cxn>
                    <a:cxn ang="0">
                      <a:pos x="6" y="46"/>
                    </a:cxn>
                    <a:cxn ang="0">
                      <a:pos x="16" y="58"/>
                    </a:cxn>
                  </a:cxnLst>
                  <a:rect l="0" t="0" r="r" b="b"/>
                  <a:pathLst>
                    <a:path w="81" h="113">
                      <a:moveTo>
                        <a:pt x="16" y="58"/>
                      </a:moveTo>
                      <a:lnTo>
                        <a:pt x="22" y="61"/>
                      </a:lnTo>
                      <a:lnTo>
                        <a:pt x="25" y="56"/>
                      </a:lnTo>
                      <a:lnTo>
                        <a:pt x="19" y="46"/>
                      </a:lnTo>
                      <a:lnTo>
                        <a:pt x="24" y="46"/>
                      </a:lnTo>
                      <a:lnTo>
                        <a:pt x="30" y="52"/>
                      </a:lnTo>
                      <a:lnTo>
                        <a:pt x="35" y="47"/>
                      </a:lnTo>
                      <a:lnTo>
                        <a:pt x="38" y="52"/>
                      </a:lnTo>
                      <a:lnTo>
                        <a:pt x="46" y="46"/>
                      </a:lnTo>
                      <a:lnTo>
                        <a:pt x="47" y="37"/>
                      </a:lnTo>
                      <a:lnTo>
                        <a:pt x="43" y="41"/>
                      </a:lnTo>
                      <a:lnTo>
                        <a:pt x="38" y="37"/>
                      </a:lnTo>
                      <a:lnTo>
                        <a:pt x="43" y="32"/>
                      </a:lnTo>
                      <a:lnTo>
                        <a:pt x="48" y="19"/>
                      </a:lnTo>
                      <a:lnTo>
                        <a:pt x="44" y="11"/>
                      </a:lnTo>
                      <a:lnTo>
                        <a:pt x="43" y="3"/>
                      </a:lnTo>
                      <a:lnTo>
                        <a:pt x="47" y="0"/>
                      </a:lnTo>
                      <a:lnTo>
                        <a:pt x="47" y="10"/>
                      </a:lnTo>
                      <a:lnTo>
                        <a:pt x="58" y="18"/>
                      </a:lnTo>
                      <a:lnTo>
                        <a:pt x="57" y="26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81" y="41"/>
                      </a:lnTo>
                      <a:lnTo>
                        <a:pt x="79" y="50"/>
                      </a:lnTo>
                      <a:lnTo>
                        <a:pt x="70" y="58"/>
                      </a:lnTo>
                      <a:lnTo>
                        <a:pt x="49" y="94"/>
                      </a:lnTo>
                      <a:lnTo>
                        <a:pt x="35" y="110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2" y="113"/>
                      </a:lnTo>
                      <a:lnTo>
                        <a:pt x="16" y="106"/>
                      </a:lnTo>
                      <a:lnTo>
                        <a:pt x="17" y="101"/>
                      </a:lnTo>
                      <a:lnTo>
                        <a:pt x="27" y="104"/>
                      </a:lnTo>
                      <a:lnTo>
                        <a:pt x="33" y="96"/>
                      </a:lnTo>
                      <a:lnTo>
                        <a:pt x="38" y="85"/>
                      </a:lnTo>
                      <a:lnTo>
                        <a:pt x="26" y="96"/>
                      </a:lnTo>
                      <a:lnTo>
                        <a:pt x="12" y="86"/>
                      </a:lnTo>
                      <a:lnTo>
                        <a:pt x="8" y="73"/>
                      </a:lnTo>
                      <a:lnTo>
                        <a:pt x="6" y="61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4" name="Freeform 762"/>
                <p:cNvSpPr>
                  <a:spLocks noChangeAspect="1"/>
                </p:cNvSpPr>
                <p:nvPr/>
              </p:nvSpPr>
              <p:spPr bwMode="gray">
                <a:xfrm>
                  <a:off x="1265" y="1499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1" y="22"/>
                    </a:cxn>
                    <a:cxn ang="0">
                      <a:pos x="9" y="28"/>
                    </a:cxn>
                    <a:cxn ang="0">
                      <a:pos x="12" y="38"/>
                    </a:cxn>
                    <a:cxn ang="0">
                      <a:pos x="23" y="39"/>
                    </a:cxn>
                    <a:cxn ang="0">
                      <a:pos x="32" y="49"/>
                    </a:cxn>
                    <a:cxn ang="0">
                      <a:pos x="41" y="50"/>
                    </a:cxn>
                    <a:cxn ang="0">
                      <a:pos x="44" y="55"/>
                    </a:cxn>
                    <a:cxn ang="0">
                      <a:pos x="47" y="58"/>
                    </a:cxn>
                    <a:cxn ang="0">
                      <a:pos x="52" y="56"/>
                    </a:cxn>
                    <a:cxn ang="0">
                      <a:pos x="54" y="50"/>
                    </a:cxn>
                    <a:cxn ang="0">
                      <a:pos x="45" y="39"/>
                    </a:cxn>
                    <a:cxn ang="0">
                      <a:pos x="30" y="28"/>
                    </a:cxn>
                    <a:cxn ang="0">
                      <a:pos x="33" y="22"/>
                    </a:cxn>
                    <a:cxn ang="0">
                      <a:pos x="19" y="15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54" h="58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22"/>
                      </a:lnTo>
                      <a:lnTo>
                        <a:pt x="9" y="28"/>
                      </a:lnTo>
                      <a:lnTo>
                        <a:pt x="12" y="38"/>
                      </a:lnTo>
                      <a:lnTo>
                        <a:pt x="23" y="39"/>
                      </a:lnTo>
                      <a:lnTo>
                        <a:pt x="32" y="49"/>
                      </a:lnTo>
                      <a:lnTo>
                        <a:pt x="41" y="50"/>
                      </a:lnTo>
                      <a:lnTo>
                        <a:pt x="44" y="55"/>
                      </a:lnTo>
                      <a:lnTo>
                        <a:pt x="47" y="58"/>
                      </a:lnTo>
                      <a:lnTo>
                        <a:pt x="52" y="56"/>
                      </a:lnTo>
                      <a:lnTo>
                        <a:pt x="54" y="50"/>
                      </a:lnTo>
                      <a:lnTo>
                        <a:pt x="45" y="39"/>
                      </a:lnTo>
                      <a:lnTo>
                        <a:pt x="30" y="28"/>
                      </a:lnTo>
                      <a:lnTo>
                        <a:pt x="33" y="22"/>
                      </a:lnTo>
                      <a:lnTo>
                        <a:pt x="19" y="15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1" name="Freeform 763"/>
            <p:cNvSpPr>
              <a:spLocks noChangeAspect="1"/>
            </p:cNvSpPr>
            <p:nvPr/>
          </p:nvSpPr>
          <p:spPr bwMode="gray">
            <a:xfrm>
              <a:off x="1676800" y="4515231"/>
              <a:ext cx="4126" cy="412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 764"/>
            <p:cNvSpPr>
              <a:spLocks noChangeAspect="1"/>
            </p:cNvSpPr>
            <p:nvPr/>
          </p:nvSpPr>
          <p:spPr bwMode="gray">
            <a:xfrm>
              <a:off x="1896490" y="4140788"/>
              <a:ext cx="29911" cy="28883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 765"/>
            <p:cNvSpPr>
              <a:spLocks noChangeAspect="1"/>
            </p:cNvSpPr>
            <p:nvPr/>
          </p:nvSpPr>
          <p:spPr bwMode="gray">
            <a:xfrm>
              <a:off x="1857297" y="4207837"/>
              <a:ext cx="29911" cy="20630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 766"/>
            <p:cNvSpPr>
              <a:spLocks noChangeAspect="1"/>
            </p:cNvSpPr>
            <p:nvPr/>
          </p:nvSpPr>
          <p:spPr bwMode="gray">
            <a:xfrm>
              <a:off x="1554062" y="4232594"/>
              <a:ext cx="34037" cy="3404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 767"/>
            <p:cNvSpPr>
              <a:spLocks noChangeAspect="1"/>
            </p:cNvSpPr>
            <p:nvPr/>
          </p:nvSpPr>
          <p:spPr bwMode="gray">
            <a:xfrm>
              <a:off x="1395225" y="3939641"/>
              <a:ext cx="34037" cy="1237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 768"/>
            <p:cNvSpPr>
              <a:spLocks noChangeAspect="1"/>
            </p:cNvSpPr>
            <p:nvPr/>
          </p:nvSpPr>
          <p:spPr bwMode="gray">
            <a:xfrm>
              <a:off x="1677831" y="4512136"/>
              <a:ext cx="9283" cy="3095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 769"/>
            <p:cNvSpPr>
              <a:spLocks noChangeAspect="1"/>
            </p:cNvSpPr>
            <p:nvPr/>
          </p:nvSpPr>
          <p:spPr bwMode="gray">
            <a:xfrm>
              <a:off x="1349843" y="3789039"/>
              <a:ext cx="626066" cy="724129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rgbClr val="DEEDBF"/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8" name="Group 980"/>
            <p:cNvGrpSpPr/>
            <p:nvPr/>
          </p:nvGrpSpPr>
          <p:grpSpPr bwMode="gray">
            <a:xfrm>
              <a:off x="2485426" y="3789039"/>
              <a:ext cx="1842099" cy="1064531"/>
              <a:chOff x="2485426" y="3789039"/>
              <a:chExt cx="1842099" cy="1064531"/>
            </a:xfrm>
          </p:grpSpPr>
          <p:grpSp>
            <p:nvGrpSpPr>
              <p:cNvPr id="238" name="Group 770"/>
              <p:cNvGrpSpPr>
                <a:grpSpLocks noChangeAspect="1"/>
              </p:cNvGrpSpPr>
              <p:nvPr/>
            </p:nvGrpSpPr>
            <p:grpSpPr bwMode="gray">
              <a:xfrm>
                <a:off x="2719556" y="3789039"/>
                <a:ext cx="1519268" cy="496162"/>
                <a:chOff x="3286" y="1035"/>
                <a:chExt cx="1473" cy="481"/>
              </a:xfrm>
              <a:solidFill>
                <a:srgbClr val="DEEDBF"/>
              </a:solidFill>
            </p:grpSpPr>
            <p:sp>
              <p:nvSpPr>
                <p:cNvPr id="240" name="Freeform 771"/>
                <p:cNvSpPr>
                  <a:spLocks noChangeAspect="1"/>
                </p:cNvSpPr>
                <p:nvPr/>
              </p:nvSpPr>
              <p:spPr bwMode="gray">
                <a:xfrm>
                  <a:off x="3286" y="1491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1" name="Freeform 772"/>
                <p:cNvSpPr>
                  <a:spLocks noChangeAspect="1"/>
                </p:cNvSpPr>
                <p:nvPr/>
              </p:nvSpPr>
              <p:spPr bwMode="gray">
                <a:xfrm>
                  <a:off x="3847" y="1070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2" name="Freeform 773"/>
                <p:cNvSpPr>
                  <a:spLocks noChangeAspect="1"/>
                </p:cNvSpPr>
                <p:nvPr/>
              </p:nvSpPr>
              <p:spPr bwMode="gray">
                <a:xfrm>
                  <a:off x="4257" y="1238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3" name="Freeform 774"/>
                <p:cNvSpPr>
                  <a:spLocks noChangeAspect="1"/>
                </p:cNvSpPr>
                <p:nvPr/>
              </p:nvSpPr>
              <p:spPr bwMode="gray">
                <a:xfrm>
                  <a:off x="4308" y="1241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4" name="Freeform 775"/>
                <p:cNvSpPr>
                  <a:spLocks noChangeAspect="1"/>
                </p:cNvSpPr>
                <p:nvPr/>
              </p:nvSpPr>
              <p:spPr bwMode="gray">
                <a:xfrm>
                  <a:off x="4361" y="1268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5" name="Freeform 776"/>
                <p:cNvSpPr>
                  <a:spLocks noChangeAspect="1"/>
                </p:cNvSpPr>
                <p:nvPr/>
              </p:nvSpPr>
              <p:spPr bwMode="gray">
                <a:xfrm>
                  <a:off x="4289" y="1336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6" name="Freeform 777"/>
                <p:cNvSpPr>
                  <a:spLocks noChangeAspect="1"/>
                </p:cNvSpPr>
                <p:nvPr/>
              </p:nvSpPr>
              <p:spPr bwMode="gray">
                <a:xfrm>
                  <a:off x="3322" y="1357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7" name="Freeform 778"/>
                <p:cNvSpPr>
                  <a:spLocks noChangeAspect="1"/>
                </p:cNvSpPr>
                <p:nvPr/>
              </p:nvSpPr>
              <p:spPr bwMode="gray">
                <a:xfrm>
                  <a:off x="3346" y="1204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8" name="Freeform 779"/>
                <p:cNvSpPr>
                  <a:spLocks noChangeAspect="1"/>
                </p:cNvSpPr>
                <p:nvPr/>
              </p:nvSpPr>
              <p:spPr bwMode="gray">
                <a:xfrm>
                  <a:off x="3332" y="1430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49" name="Freeform 780"/>
                <p:cNvSpPr>
                  <a:spLocks noChangeAspect="1"/>
                </p:cNvSpPr>
                <p:nvPr/>
              </p:nvSpPr>
              <p:spPr bwMode="gray">
                <a:xfrm>
                  <a:off x="4284" y="1389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0" name="Freeform 781"/>
                <p:cNvSpPr>
                  <a:spLocks noChangeAspect="1"/>
                </p:cNvSpPr>
                <p:nvPr/>
              </p:nvSpPr>
              <p:spPr bwMode="gray">
                <a:xfrm>
                  <a:off x="3400" y="1461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1" name="Freeform 782"/>
                <p:cNvSpPr>
                  <a:spLocks noChangeAspect="1"/>
                </p:cNvSpPr>
                <p:nvPr/>
              </p:nvSpPr>
              <p:spPr bwMode="gray">
                <a:xfrm>
                  <a:off x="3776" y="1035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2" name="Freeform 783"/>
                <p:cNvSpPr>
                  <a:spLocks noChangeAspect="1"/>
                </p:cNvSpPr>
                <p:nvPr/>
              </p:nvSpPr>
              <p:spPr bwMode="gray">
                <a:xfrm>
                  <a:off x="4715" y="1423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39" name="Freeform 784"/>
              <p:cNvSpPr>
                <a:spLocks noChangeAspect="1"/>
              </p:cNvSpPr>
              <p:nvPr/>
            </p:nvSpPr>
            <p:spPr bwMode="gray">
              <a:xfrm>
                <a:off x="2485426" y="3924168"/>
                <a:ext cx="1842099" cy="929402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9" name="Group 807"/>
            <p:cNvGrpSpPr>
              <a:grpSpLocks noChangeAspect="1"/>
            </p:cNvGrpSpPr>
            <p:nvPr/>
          </p:nvGrpSpPr>
          <p:grpSpPr bwMode="gray">
            <a:xfrm>
              <a:off x="2469955" y="4840160"/>
              <a:ext cx="551805" cy="380632"/>
              <a:chOff x="3043" y="2055"/>
              <a:chExt cx="535" cy="369"/>
            </a:xfrm>
            <a:solidFill>
              <a:srgbClr val="DEEDBF"/>
            </a:solidFill>
          </p:grpSpPr>
          <p:grpSp>
            <p:nvGrpSpPr>
              <p:cNvPr id="208" name="Group 808"/>
              <p:cNvGrpSpPr>
                <a:grpSpLocks noChangeAspect="1"/>
              </p:cNvGrpSpPr>
              <p:nvPr/>
            </p:nvGrpSpPr>
            <p:grpSpPr bwMode="gray">
              <a:xfrm>
                <a:off x="3134" y="2192"/>
                <a:ext cx="231" cy="189"/>
                <a:chOff x="3134" y="2192"/>
                <a:chExt cx="231" cy="189"/>
              </a:xfrm>
              <a:grpFill/>
            </p:grpSpPr>
            <p:sp>
              <p:nvSpPr>
                <p:cNvPr id="236" name="Freeform 809"/>
                <p:cNvSpPr>
                  <a:spLocks noChangeAspect="1"/>
                </p:cNvSpPr>
                <p:nvPr/>
              </p:nvSpPr>
              <p:spPr bwMode="gray">
                <a:xfrm>
                  <a:off x="3134" y="2192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7" name="Freeform 810"/>
                <p:cNvSpPr>
                  <a:spLocks noChangeAspect="1"/>
                </p:cNvSpPr>
                <p:nvPr/>
              </p:nvSpPr>
              <p:spPr bwMode="gray">
                <a:xfrm>
                  <a:off x="3134" y="2192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9" name="Group 811"/>
              <p:cNvGrpSpPr>
                <a:grpSpLocks noChangeAspect="1"/>
              </p:cNvGrpSpPr>
              <p:nvPr/>
            </p:nvGrpSpPr>
            <p:grpSpPr bwMode="gray">
              <a:xfrm>
                <a:off x="3224" y="2352"/>
                <a:ext cx="114" cy="72"/>
                <a:chOff x="3224" y="2352"/>
                <a:chExt cx="114" cy="72"/>
              </a:xfrm>
              <a:grpFill/>
            </p:grpSpPr>
            <p:sp>
              <p:nvSpPr>
                <p:cNvPr id="234" name="Freeform 812"/>
                <p:cNvSpPr>
                  <a:spLocks noChangeAspect="1"/>
                </p:cNvSpPr>
                <p:nvPr/>
              </p:nvSpPr>
              <p:spPr bwMode="gray">
                <a:xfrm>
                  <a:off x="3224" y="2352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5" name="Freeform 813"/>
                <p:cNvSpPr>
                  <a:spLocks noChangeAspect="1"/>
                </p:cNvSpPr>
                <p:nvPr/>
              </p:nvSpPr>
              <p:spPr bwMode="gray">
                <a:xfrm>
                  <a:off x="3224" y="2352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10" name="Freeform 814"/>
              <p:cNvSpPr>
                <a:spLocks noChangeAspect="1"/>
              </p:cNvSpPr>
              <p:nvPr/>
            </p:nvSpPr>
            <p:spPr bwMode="gray">
              <a:xfrm>
                <a:off x="3345" y="2290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11" name="Group 815"/>
              <p:cNvGrpSpPr>
                <a:grpSpLocks noChangeAspect="1"/>
              </p:cNvGrpSpPr>
              <p:nvPr/>
            </p:nvGrpSpPr>
            <p:grpSpPr bwMode="gray">
              <a:xfrm>
                <a:off x="3327" y="2265"/>
                <a:ext cx="85" cy="114"/>
                <a:chOff x="3327" y="2265"/>
                <a:chExt cx="85" cy="114"/>
              </a:xfrm>
              <a:grpFill/>
            </p:grpSpPr>
            <p:sp>
              <p:nvSpPr>
                <p:cNvPr id="232" name="Freeform 816"/>
                <p:cNvSpPr>
                  <a:spLocks noChangeAspect="1"/>
                </p:cNvSpPr>
                <p:nvPr/>
              </p:nvSpPr>
              <p:spPr bwMode="gray">
                <a:xfrm>
                  <a:off x="3371" y="2265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3" name="Freeform 817"/>
                <p:cNvSpPr>
                  <a:spLocks noChangeAspect="1"/>
                </p:cNvSpPr>
                <p:nvPr/>
              </p:nvSpPr>
              <p:spPr bwMode="gray">
                <a:xfrm>
                  <a:off x="3327" y="2283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12" name="Freeform 818"/>
              <p:cNvSpPr>
                <a:spLocks noChangeAspect="1"/>
              </p:cNvSpPr>
              <p:nvPr/>
            </p:nvSpPr>
            <p:spPr bwMode="gray">
              <a:xfrm>
                <a:off x="3140" y="2158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3" name="Freeform 819"/>
              <p:cNvSpPr>
                <a:spLocks noChangeAspect="1"/>
              </p:cNvSpPr>
              <p:nvPr/>
            </p:nvSpPr>
            <p:spPr bwMode="gray">
              <a:xfrm>
                <a:off x="3310" y="2266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14" name="Group 820"/>
              <p:cNvGrpSpPr>
                <a:grpSpLocks noChangeAspect="1"/>
              </p:cNvGrpSpPr>
              <p:nvPr/>
            </p:nvGrpSpPr>
            <p:grpSpPr bwMode="gray">
              <a:xfrm>
                <a:off x="3241" y="2088"/>
                <a:ext cx="210" cy="192"/>
                <a:chOff x="3241" y="2088"/>
                <a:chExt cx="210" cy="192"/>
              </a:xfrm>
              <a:grpFill/>
            </p:grpSpPr>
            <p:sp>
              <p:nvSpPr>
                <p:cNvPr id="230" name="Freeform 821"/>
                <p:cNvSpPr>
                  <a:spLocks noChangeAspect="1"/>
                </p:cNvSpPr>
                <p:nvPr/>
              </p:nvSpPr>
              <p:spPr bwMode="gray">
                <a:xfrm>
                  <a:off x="3363" y="2258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1" name="Freeform 822"/>
                <p:cNvSpPr>
                  <a:spLocks noChangeAspect="1"/>
                </p:cNvSpPr>
                <p:nvPr/>
              </p:nvSpPr>
              <p:spPr bwMode="gray">
                <a:xfrm>
                  <a:off x="3241" y="2088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15" name="Group 823"/>
              <p:cNvGrpSpPr>
                <a:grpSpLocks noChangeAspect="1"/>
              </p:cNvGrpSpPr>
              <p:nvPr/>
            </p:nvGrpSpPr>
            <p:grpSpPr bwMode="gray">
              <a:xfrm>
                <a:off x="3130" y="2177"/>
                <a:ext cx="17" cy="51"/>
                <a:chOff x="3130" y="2177"/>
                <a:chExt cx="17" cy="51"/>
              </a:xfrm>
              <a:grpFill/>
            </p:grpSpPr>
            <p:sp>
              <p:nvSpPr>
                <p:cNvPr id="227" name="Freeform 824"/>
                <p:cNvSpPr>
                  <a:spLocks noChangeAspect="1"/>
                </p:cNvSpPr>
                <p:nvPr/>
              </p:nvSpPr>
              <p:spPr bwMode="gray">
                <a:xfrm>
                  <a:off x="3138" y="2187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8" name="Freeform 825"/>
                <p:cNvSpPr>
                  <a:spLocks noChangeAspect="1"/>
                </p:cNvSpPr>
                <p:nvPr/>
              </p:nvSpPr>
              <p:spPr bwMode="gray">
                <a:xfrm>
                  <a:off x="3130" y="220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9" name="Freeform 826"/>
                <p:cNvSpPr>
                  <a:spLocks noChangeAspect="1"/>
                </p:cNvSpPr>
                <p:nvPr/>
              </p:nvSpPr>
              <p:spPr bwMode="gray">
                <a:xfrm>
                  <a:off x="3131" y="2177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16" name="Freeform 827"/>
              <p:cNvSpPr>
                <a:spLocks noChangeAspect="1"/>
              </p:cNvSpPr>
              <p:nvPr/>
            </p:nvSpPr>
            <p:spPr bwMode="gray">
              <a:xfrm>
                <a:off x="3182" y="2121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7" name="Freeform 828"/>
              <p:cNvSpPr>
                <a:spLocks noChangeAspect="1"/>
              </p:cNvSpPr>
              <p:nvPr/>
            </p:nvSpPr>
            <p:spPr bwMode="gray">
              <a:xfrm>
                <a:off x="3313" y="2267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8" name="Freeform 829"/>
              <p:cNvSpPr>
                <a:spLocks noChangeAspect="1"/>
              </p:cNvSpPr>
              <p:nvPr/>
            </p:nvSpPr>
            <p:spPr bwMode="gray">
              <a:xfrm>
                <a:off x="3268" y="2219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9" name="Freeform 830"/>
              <p:cNvSpPr>
                <a:spLocks noChangeAspect="1"/>
              </p:cNvSpPr>
              <p:nvPr/>
            </p:nvSpPr>
            <p:spPr bwMode="gray">
              <a:xfrm>
                <a:off x="3316" y="2268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20" name="Group 831"/>
              <p:cNvGrpSpPr>
                <a:grpSpLocks noChangeAspect="1"/>
              </p:cNvGrpSpPr>
              <p:nvPr/>
            </p:nvGrpSpPr>
            <p:grpSpPr bwMode="gray">
              <a:xfrm>
                <a:off x="3043" y="2055"/>
                <a:ext cx="205" cy="88"/>
                <a:chOff x="3043" y="2055"/>
                <a:chExt cx="205" cy="88"/>
              </a:xfrm>
              <a:grpFill/>
            </p:grpSpPr>
            <p:sp>
              <p:nvSpPr>
                <p:cNvPr id="225" name="Freeform 832"/>
                <p:cNvSpPr>
                  <a:spLocks noChangeAspect="1"/>
                </p:cNvSpPr>
                <p:nvPr/>
              </p:nvSpPr>
              <p:spPr bwMode="gray">
                <a:xfrm>
                  <a:off x="3044" y="2055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6" name="Freeform 833"/>
                <p:cNvSpPr>
                  <a:spLocks noChangeAspect="1"/>
                </p:cNvSpPr>
                <p:nvPr/>
              </p:nvSpPr>
              <p:spPr bwMode="gray">
                <a:xfrm>
                  <a:off x="3043" y="2056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221" name="Freeform 834"/>
              <p:cNvSpPr>
                <a:spLocks noChangeAspect="1"/>
              </p:cNvSpPr>
              <p:nvPr/>
            </p:nvSpPr>
            <p:spPr bwMode="gray">
              <a:xfrm>
                <a:off x="3139" y="2176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2" name="Freeform 835"/>
              <p:cNvSpPr>
                <a:spLocks noChangeAspect="1"/>
              </p:cNvSpPr>
              <p:nvPr/>
            </p:nvSpPr>
            <p:spPr bwMode="gray">
              <a:xfrm>
                <a:off x="3146" y="2123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3" name="Freeform 836"/>
              <p:cNvSpPr>
                <a:spLocks noChangeAspect="1"/>
              </p:cNvSpPr>
              <p:nvPr/>
            </p:nvSpPr>
            <p:spPr bwMode="gray">
              <a:xfrm>
                <a:off x="3112" y="2145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4" name="Freeform 837"/>
              <p:cNvSpPr>
                <a:spLocks noChangeAspect="1"/>
              </p:cNvSpPr>
              <p:nvPr/>
            </p:nvSpPr>
            <p:spPr bwMode="gray">
              <a:xfrm>
                <a:off x="3420" y="2107"/>
                <a:ext cx="158" cy="120"/>
              </a:xfrm>
              <a:custGeom>
                <a:avLst/>
                <a:gdLst/>
                <a:ahLst/>
                <a:cxnLst>
                  <a:cxn ang="0">
                    <a:pos x="65" y="487"/>
                  </a:cxn>
                  <a:cxn ang="0">
                    <a:pos x="14" y="447"/>
                  </a:cxn>
                  <a:cxn ang="0">
                    <a:pos x="3" y="371"/>
                  </a:cxn>
                  <a:cxn ang="0">
                    <a:pos x="0" y="299"/>
                  </a:cxn>
                  <a:cxn ang="0">
                    <a:pos x="40" y="223"/>
                  </a:cxn>
                  <a:cxn ang="0">
                    <a:pos x="57" y="206"/>
                  </a:cxn>
                  <a:cxn ang="0">
                    <a:pos x="98" y="221"/>
                  </a:cxn>
                  <a:cxn ang="0">
                    <a:pos x="139" y="210"/>
                  </a:cxn>
                  <a:cxn ang="0">
                    <a:pos x="146" y="184"/>
                  </a:cxn>
                  <a:cxn ang="0">
                    <a:pos x="186" y="168"/>
                  </a:cxn>
                  <a:cxn ang="0">
                    <a:pos x="224" y="142"/>
                  </a:cxn>
                  <a:cxn ang="0">
                    <a:pos x="235" y="95"/>
                  </a:cxn>
                  <a:cxn ang="0">
                    <a:pos x="259" y="83"/>
                  </a:cxn>
                  <a:cxn ang="0">
                    <a:pos x="283" y="65"/>
                  </a:cxn>
                  <a:cxn ang="0">
                    <a:pos x="331" y="77"/>
                  </a:cxn>
                  <a:cxn ang="0">
                    <a:pos x="396" y="82"/>
                  </a:cxn>
                  <a:cxn ang="0">
                    <a:pos x="430" y="94"/>
                  </a:cxn>
                  <a:cxn ang="0">
                    <a:pos x="462" y="81"/>
                  </a:cxn>
                  <a:cxn ang="0">
                    <a:pos x="489" y="87"/>
                  </a:cxn>
                  <a:cxn ang="0">
                    <a:pos x="500" y="59"/>
                  </a:cxn>
                  <a:cxn ang="0">
                    <a:pos x="528" y="63"/>
                  </a:cxn>
                  <a:cxn ang="0">
                    <a:pos x="542" y="27"/>
                  </a:cxn>
                  <a:cxn ang="0">
                    <a:pos x="567" y="3"/>
                  </a:cxn>
                  <a:cxn ang="0">
                    <a:pos x="590" y="28"/>
                  </a:cxn>
                  <a:cxn ang="0">
                    <a:pos x="606" y="38"/>
                  </a:cxn>
                  <a:cxn ang="0">
                    <a:pos x="605" y="62"/>
                  </a:cxn>
                  <a:cxn ang="0">
                    <a:pos x="601" y="100"/>
                  </a:cxn>
                  <a:cxn ang="0">
                    <a:pos x="623" y="122"/>
                  </a:cxn>
                  <a:cxn ang="0">
                    <a:pos x="676" y="92"/>
                  </a:cxn>
                  <a:cxn ang="0">
                    <a:pos x="704" y="75"/>
                  </a:cxn>
                  <a:cxn ang="0">
                    <a:pos x="727" y="73"/>
                  </a:cxn>
                  <a:cxn ang="0">
                    <a:pos x="741" y="81"/>
                  </a:cxn>
                  <a:cxn ang="0">
                    <a:pos x="778" y="77"/>
                  </a:cxn>
                  <a:cxn ang="0">
                    <a:pos x="785" y="84"/>
                  </a:cxn>
                  <a:cxn ang="0">
                    <a:pos x="768" y="94"/>
                  </a:cxn>
                  <a:cxn ang="0">
                    <a:pos x="759" y="108"/>
                  </a:cxn>
                  <a:cxn ang="0">
                    <a:pos x="725" y="109"/>
                  </a:cxn>
                  <a:cxn ang="0">
                    <a:pos x="665" y="114"/>
                  </a:cxn>
                  <a:cxn ang="0">
                    <a:pos x="638" y="129"/>
                  </a:cxn>
                  <a:cxn ang="0">
                    <a:pos x="622" y="141"/>
                  </a:cxn>
                  <a:cxn ang="0">
                    <a:pos x="594" y="158"/>
                  </a:cxn>
                  <a:cxn ang="0">
                    <a:pos x="605" y="183"/>
                  </a:cxn>
                  <a:cxn ang="0">
                    <a:pos x="608" y="218"/>
                  </a:cxn>
                  <a:cxn ang="0">
                    <a:pos x="592" y="249"/>
                  </a:cxn>
                  <a:cxn ang="0">
                    <a:pos x="582" y="277"/>
                  </a:cxn>
                  <a:cxn ang="0">
                    <a:pos x="569" y="304"/>
                  </a:cxn>
                  <a:cxn ang="0">
                    <a:pos x="520" y="302"/>
                  </a:cxn>
                  <a:cxn ang="0">
                    <a:pos x="535" y="336"/>
                  </a:cxn>
                  <a:cxn ang="0">
                    <a:pos x="517" y="361"/>
                  </a:cxn>
                  <a:cxn ang="0">
                    <a:pos x="489" y="384"/>
                  </a:cxn>
                  <a:cxn ang="0">
                    <a:pos x="481" y="404"/>
                  </a:cxn>
                  <a:cxn ang="0">
                    <a:pos x="463" y="460"/>
                  </a:cxn>
                  <a:cxn ang="0">
                    <a:pos x="444" y="445"/>
                  </a:cxn>
                  <a:cxn ang="0">
                    <a:pos x="425" y="448"/>
                  </a:cxn>
                  <a:cxn ang="0">
                    <a:pos x="391" y="468"/>
                  </a:cxn>
                  <a:cxn ang="0">
                    <a:pos x="390" y="479"/>
                  </a:cxn>
                  <a:cxn ang="0">
                    <a:pos x="352" y="476"/>
                  </a:cxn>
                  <a:cxn ang="0">
                    <a:pos x="321" y="520"/>
                  </a:cxn>
                  <a:cxn ang="0">
                    <a:pos x="321" y="566"/>
                  </a:cxn>
                  <a:cxn ang="0">
                    <a:pos x="226" y="587"/>
                  </a:cxn>
                  <a:cxn ang="0">
                    <a:pos x="197" y="599"/>
                  </a:cxn>
                  <a:cxn ang="0">
                    <a:pos x="129" y="594"/>
                  </a:cxn>
                  <a:cxn ang="0">
                    <a:pos x="101" y="598"/>
                  </a:cxn>
                </a:cxnLst>
                <a:rect l="0" t="0" r="r" b="b"/>
                <a:pathLst>
                  <a:path w="788" h="599">
                    <a:moveTo>
                      <a:pt x="24" y="572"/>
                    </a:moveTo>
                    <a:lnTo>
                      <a:pt x="36" y="547"/>
                    </a:lnTo>
                    <a:lnTo>
                      <a:pt x="59" y="519"/>
                    </a:lnTo>
                    <a:lnTo>
                      <a:pt x="65" y="502"/>
                    </a:lnTo>
                    <a:lnTo>
                      <a:pt x="65" y="487"/>
                    </a:lnTo>
                    <a:lnTo>
                      <a:pt x="59" y="471"/>
                    </a:lnTo>
                    <a:lnTo>
                      <a:pt x="48" y="461"/>
                    </a:lnTo>
                    <a:lnTo>
                      <a:pt x="36" y="461"/>
                    </a:lnTo>
                    <a:lnTo>
                      <a:pt x="24" y="458"/>
                    </a:lnTo>
                    <a:lnTo>
                      <a:pt x="14" y="447"/>
                    </a:lnTo>
                    <a:lnTo>
                      <a:pt x="12" y="434"/>
                    </a:lnTo>
                    <a:lnTo>
                      <a:pt x="15" y="417"/>
                    </a:lnTo>
                    <a:lnTo>
                      <a:pt x="12" y="399"/>
                    </a:lnTo>
                    <a:lnTo>
                      <a:pt x="6" y="383"/>
                    </a:lnTo>
                    <a:lnTo>
                      <a:pt x="3" y="371"/>
                    </a:lnTo>
                    <a:lnTo>
                      <a:pt x="6" y="353"/>
                    </a:lnTo>
                    <a:lnTo>
                      <a:pt x="15" y="335"/>
                    </a:lnTo>
                    <a:lnTo>
                      <a:pt x="14" y="324"/>
                    </a:lnTo>
                    <a:lnTo>
                      <a:pt x="0" y="319"/>
                    </a:lnTo>
                    <a:lnTo>
                      <a:pt x="0" y="299"/>
                    </a:lnTo>
                    <a:lnTo>
                      <a:pt x="0" y="289"/>
                    </a:lnTo>
                    <a:lnTo>
                      <a:pt x="21" y="281"/>
                    </a:lnTo>
                    <a:lnTo>
                      <a:pt x="21" y="266"/>
                    </a:lnTo>
                    <a:lnTo>
                      <a:pt x="35" y="244"/>
                    </a:lnTo>
                    <a:lnTo>
                      <a:pt x="40" y="223"/>
                    </a:lnTo>
                    <a:lnTo>
                      <a:pt x="40" y="206"/>
                    </a:lnTo>
                    <a:lnTo>
                      <a:pt x="42" y="192"/>
                    </a:lnTo>
                    <a:lnTo>
                      <a:pt x="48" y="196"/>
                    </a:lnTo>
                    <a:lnTo>
                      <a:pt x="54" y="202"/>
                    </a:lnTo>
                    <a:lnTo>
                      <a:pt x="57" y="206"/>
                    </a:lnTo>
                    <a:lnTo>
                      <a:pt x="68" y="208"/>
                    </a:lnTo>
                    <a:lnTo>
                      <a:pt x="80" y="206"/>
                    </a:lnTo>
                    <a:lnTo>
                      <a:pt x="86" y="211"/>
                    </a:lnTo>
                    <a:lnTo>
                      <a:pt x="94" y="215"/>
                    </a:lnTo>
                    <a:lnTo>
                      <a:pt x="98" y="221"/>
                    </a:lnTo>
                    <a:lnTo>
                      <a:pt x="103" y="221"/>
                    </a:lnTo>
                    <a:lnTo>
                      <a:pt x="111" y="219"/>
                    </a:lnTo>
                    <a:lnTo>
                      <a:pt x="124" y="219"/>
                    </a:lnTo>
                    <a:lnTo>
                      <a:pt x="130" y="213"/>
                    </a:lnTo>
                    <a:lnTo>
                      <a:pt x="139" y="210"/>
                    </a:lnTo>
                    <a:lnTo>
                      <a:pt x="143" y="207"/>
                    </a:lnTo>
                    <a:lnTo>
                      <a:pt x="145" y="195"/>
                    </a:lnTo>
                    <a:lnTo>
                      <a:pt x="149" y="194"/>
                    </a:lnTo>
                    <a:lnTo>
                      <a:pt x="153" y="189"/>
                    </a:lnTo>
                    <a:lnTo>
                      <a:pt x="146" y="184"/>
                    </a:lnTo>
                    <a:lnTo>
                      <a:pt x="146" y="178"/>
                    </a:lnTo>
                    <a:lnTo>
                      <a:pt x="154" y="179"/>
                    </a:lnTo>
                    <a:lnTo>
                      <a:pt x="160" y="176"/>
                    </a:lnTo>
                    <a:lnTo>
                      <a:pt x="178" y="173"/>
                    </a:lnTo>
                    <a:lnTo>
                      <a:pt x="186" y="168"/>
                    </a:lnTo>
                    <a:lnTo>
                      <a:pt x="194" y="164"/>
                    </a:lnTo>
                    <a:lnTo>
                      <a:pt x="200" y="158"/>
                    </a:lnTo>
                    <a:lnTo>
                      <a:pt x="208" y="157"/>
                    </a:lnTo>
                    <a:lnTo>
                      <a:pt x="223" y="147"/>
                    </a:lnTo>
                    <a:lnTo>
                      <a:pt x="224" y="142"/>
                    </a:lnTo>
                    <a:lnTo>
                      <a:pt x="224" y="135"/>
                    </a:lnTo>
                    <a:lnTo>
                      <a:pt x="226" y="122"/>
                    </a:lnTo>
                    <a:lnTo>
                      <a:pt x="229" y="119"/>
                    </a:lnTo>
                    <a:lnTo>
                      <a:pt x="235" y="102"/>
                    </a:lnTo>
                    <a:lnTo>
                      <a:pt x="235" y="95"/>
                    </a:lnTo>
                    <a:lnTo>
                      <a:pt x="236" y="93"/>
                    </a:lnTo>
                    <a:lnTo>
                      <a:pt x="240" y="89"/>
                    </a:lnTo>
                    <a:lnTo>
                      <a:pt x="245" y="83"/>
                    </a:lnTo>
                    <a:lnTo>
                      <a:pt x="253" y="82"/>
                    </a:lnTo>
                    <a:lnTo>
                      <a:pt x="259" y="83"/>
                    </a:lnTo>
                    <a:lnTo>
                      <a:pt x="274" y="83"/>
                    </a:lnTo>
                    <a:lnTo>
                      <a:pt x="277" y="82"/>
                    </a:lnTo>
                    <a:lnTo>
                      <a:pt x="279" y="77"/>
                    </a:lnTo>
                    <a:lnTo>
                      <a:pt x="280" y="68"/>
                    </a:lnTo>
                    <a:lnTo>
                      <a:pt x="283" y="65"/>
                    </a:lnTo>
                    <a:lnTo>
                      <a:pt x="288" y="65"/>
                    </a:lnTo>
                    <a:lnTo>
                      <a:pt x="293" y="65"/>
                    </a:lnTo>
                    <a:lnTo>
                      <a:pt x="306" y="73"/>
                    </a:lnTo>
                    <a:lnTo>
                      <a:pt x="316" y="77"/>
                    </a:lnTo>
                    <a:lnTo>
                      <a:pt x="331" y="77"/>
                    </a:lnTo>
                    <a:lnTo>
                      <a:pt x="360" y="76"/>
                    </a:lnTo>
                    <a:lnTo>
                      <a:pt x="366" y="78"/>
                    </a:lnTo>
                    <a:lnTo>
                      <a:pt x="374" y="83"/>
                    </a:lnTo>
                    <a:lnTo>
                      <a:pt x="383" y="81"/>
                    </a:lnTo>
                    <a:lnTo>
                      <a:pt x="396" y="82"/>
                    </a:lnTo>
                    <a:lnTo>
                      <a:pt x="401" y="87"/>
                    </a:lnTo>
                    <a:lnTo>
                      <a:pt x="414" y="102"/>
                    </a:lnTo>
                    <a:lnTo>
                      <a:pt x="422" y="99"/>
                    </a:lnTo>
                    <a:lnTo>
                      <a:pt x="429" y="99"/>
                    </a:lnTo>
                    <a:lnTo>
                      <a:pt x="430" y="94"/>
                    </a:lnTo>
                    <a:lnTo>
                      <a:pt x="444" y="87"/>
                    </a:lnTo>
                    <a:lnTo>
                      <a:pt x="449" y="86"/>
                    </a:lnTo>
                    <a:lnTo>
                      <a:pt x="453" y="87"/>
                    </a:lnTo>
                    <a:lnTo>
                      <a:pt x="456" y="83"/>
                    </a:lnTo>
                    <a:lnTo>
                      <a:pt x="462" y="81"/>
                    </a:lnTo>
                    <a:lnTo>
                      <a:pt x="466" y="82"/>
                    </a:lnTo>
                    <a:lnTo>
                      <a:pt x="471" y="87"/>
                    </a:lnTo>
                    <a:lnTo>
                      <a:pt x="484" y="92"/>
                    </a:lnTo>
                    <a:lnTo>
                      <a:pt x="488" y="89"/>
                    </a:lnTo>
                    <a:lnTo>
                      <a:pt x="489" y="87"/>
                    </a:lnTo>
                    <a:lnTo>
                      <a:pt x="489" y="82"/>
                    </a:lnTo>
                    <a:lnTo>
                      <a:pt x="487" y="78"/>
                    </a:lnTo>
                    <a:lnTo>
                      <a:pt x="485" y="71"/>
                    </a:lnTo>
                    <a:lnTo>
                      <a:pt x="495" y="59"/>
                    </a:lnTo>
                    <a:lnTo>
                      <a:pt x="500" y="59"/>
                    </a:lnTo>
                    <a:lnTo>
                      <a:pt x="506" y="61"/>
                    </a:lnTo>
                    <a:lnTo>
                      <a:pt x="514" y="59"/>
                    </a:lnTo>
                    <a:lnTo>
                      <a:pt x="522" y="65"/>
                    </a:lnTo>
                    <a:lnTo>
                      <a:pt x="526" y="65"/>
                    </a:lnTo>
                    <a:lnTo>
                      <a:pt x="528" y="63"/>
                    </a:lnTo>
                    <a:lnTo>
                      <a:pt x="536" y="56"/>
                    </a:lnTo>
                    <a:lnTo>
                      <a:pt x="537" y="51"/>
                    </a:lnTo>
                    <a:lnTo>
                      <a:pt x="532" y="45"/>
                    </a:lnTo>
                    <a:lnTo>
                      <a:pt x="532" y="40"/>
                    </a:lnTo>
                    <a:lnTo>
                      <a:pt x="542" y="27"/>
                    </a:lnTo>
                    <a:lnTo>
                      <a:pt x="553" y="11"/>
                    </a:lnTo>
                    <a:lnTo>
                      <a:pt x="555" y="9"/>
                    </a:lnTo>
                    <a:lnTo>
                      <a:pt x="559" y="3"/>
                    </a:lnTo>
                    <a:lnTo>
                      <a:pt x="560" y="2"/>
                    </a:lnTo>
                    <a:lnTo>
                      <a:pt x="567" y="3"/>
                    </a:lnTo>
                    <a:lnTo>
                      <a:pt x="571" y="0"/>
                    </a:lnTo>
                    <a:lnTo>
                      <a:pt x="581" y="2"/>
                    </a:lnTo>
                    <a:lnTo>
                      <a:pt x="594" y="14"/>
                    </a:lnTo>
                    <a:lnTo>
                      <a:pt x="594" y="20"/>
                    </a:lnTo>
                    <a:lnTo>
                      <a:pt x="590" y="28"/>
                    </a:lnTo>
                    <a:lnTo>
                      <a:pt x="590" y="33"/>
                    </a:lnTo>
                    <a:lnTo>
                      <a:pt x="591" y="35"/>
                    </a:lnTo>
                    <a:lnTo>
                      <a:pt x="596" y="38"/>
                    </a:lnTo>
                    <a:lnTo>
                      <a:pt x="602" y="36"/>
                    </a:lnTo>
                    <a:lnTo>
                      <a:pt x="606" y="38"/>
                    </a:lnTo>
                    <a:lnTo>
                      <a:pt x="606" y="40"/>
                    </a:lnTo>
                    <a:lnTo>
                      <a:pt x="607" y="44"/>
                    </a:lnTo>
                    <a:lnTo>
                      <a:pt x="605" y="46"/>
                    </a:lnTo>
                    <a:lnTo>
                      <a:pt x="603" y="51"/>
                    </a:lnTo>
                    <a:lnTo>
                      <a:pt x="605" y="62"/>
                    </a:lnTo>
                    <a:lnTo>
                      <a:pt x="603" y="67"/>
                    </a:lnTo>
                    <a:lnTo>
                      <a:pt x="601" y="72"/>
                    </a:lnTo>
                    <a:lnTo>
                      <a:pt x="601" y="82"/>
                    </a:lnTo>
                    <a:lnTo>
                      <a:pt x="598" y="92"/>
                    </a:lnTo>
                    <a:lnTo>
                      <a:pt x="601" y="100"/>
                    </a:lnTo>
                    <a:lnTo>
                      <a:pt x="607" y="111"/>
                    </a:lnTo>
                    <a:lnTo>
                      <a:pt x="612" y="122"/>
                    </a:lnTo>
                    <a:lnTo>
                      <a:pt x="613" y="124"/>
                    </a:lnTo>
                    <a:lnTo>
                      <a:pt x="618" y="125"/>
                    </a:lnTo>
                    <a:lnTo>
                      <a:pt x="623" y="122"/>
                    </a:lnTo>
                    <a:lnTo>
                      <a:pt x="635" y="115"/>
                    </a:lnTo>
                    <a:lnTo>
                      <a:pt x="648" y="105"/>
                    </a:lnTo>
                    <a:lnTo>
                      <a:pt x="670" y="99"/>
                    </a:lnTo>
                    <a:lnTo>
                      <a:pt x="671" y="98"/>
                    </a:lnTo>
                    <a:lnTo>
                      <a:pt x="676" y="92"/>
                    </a:lnTo>
                    <a:lnTo>
                      <a:pt x="683" y="87"/>
                    </a:lnTo>
                    <a:lnTo>
                      <a:pt x="684" y="84"/>
                    </a:lnTo>
                    <a:lnTo>
                      <a:pt x="689" y="83"/>
                    </a:lnTo>
                    <a:lnTo>
                      <a:pt x="699" y="77"/>
                    </a:lnTo>
                    <a:lnTo>
                      <a:pt x="704" y="75"/>
                    </a:lnTo>
                    <a:lnTo>
                      <a:pt x="711" y="70"/>
                    </a:lnTo>
                    <a:lnTo>
                      <a:pt x="716" y="70"/>
                    </a:lnTo>
                    <a:lnTo>
                      <a:pt x="720" y="72"/>
                    </a:lnTo>
                    <a:lnTo>
                      <a:pt x="723" y="73"/>
                    </a:lnTo>
                    <a:lnTo>
                      <a:pt x="727" y="73"/>
                    </a:lnTo>
                    <a:lnTo>
                      <a:pt x="729" y="83"/>
                    </a:lnTo>
                    <a:lnTo>
                      <a:pt x="731" y="87"/>
                    </a:lnTo>
                    <a:lnTo>
                      <a:pt x="734" y="86"/>
                    </a:lnTo>
                    <a:lnTo>
                      <a:pt x="741" y="79"/>
                    </a:lnTo>
                    <a:lnTo>
                      <a:pt x="741" y="81"/>
                    </a:lnTo>
                    <a:lnTo>
                      <a:pt x="743" y="81"/>
                    </a:lnTo>
                    <a:lnTo>
                      <a:pt x="756" y="76"/>
                    </a:lnTo>
                    <a:lnTo>
                      <a:pt x="767" y="75"/>
                    </a:lnTo>
                    <a:lnTo>
                      <a:pt x="773" y="75"/>
                    </a:lnTo>
                    <a:lnTo>
                      <a:pt x="778" y="77"/>
                    </a:lnTo>
                    <a:lnTo>
                      <a:pt x="785" y="77"/>
                    </a:lnTo>
                    <a:lnTo>
                      <a:pt x="788" y="81"/>
                    </a:lnTo>
                    <a:lnTo>
                      <a:pt x="788" y="83"/>
                    </a:lnTo>
                    <a:lnTo>
                      <a:pt x="783" y="84"/>
                    </a:lnTo>
                    <a:lnTo>
                      <a:pt x="785" y="84"/>
                    </a:lnTo>
                    <a:lnTo>
                      <a:pt x="783" y="84"/>
                    </a:lnTo>
                    <a:lnTo>
                      <a:pt x="778" y="83"/>
                    </a:lnTo>
                    <a:lnTo>
                      <a:pt x="774" y="83"/>
                    </a:lnTo>
                    <a:lnTo>
                      <a:pt x="766" y="92"/>
                    </a:lnTo>
                    <a:lnTo>
                      <a:pt x="768" y="94"/>
                    </a:lnTo>
                    <a:lnTo>
                      <a:pt x="774" y="97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64" y="104"/>
                    </a:lnTo>
                    <a:lnTo>
                      <a:pt x="759" y="108"/>
                    </a:lnTo>
                    <a:lnTo>
                      <a:pt x="757" y="108"/>
                    </a:lnTo>
                    <a:lnTo>
                      <a:pt x="751" y="113"/>
                    </a:lnTo>
                    <a:lnTo>
                      <a:pt x="746" y="113"/>
                    </a:lnTo>
                    <a:lnTo>
                      <a:pt x="732" y="108"/>
                    </a:lnTo>
                    <a:lnTo>
                      <a:pt x="725" y="109"/>
                    </a:lnTo>
                    <a:lnTo>
                      <a:pt x="721" y="108"/>
                    </a:lnTo>
                    <a:lnTo>
                      <a:pt x="686" y="110"/>
                    </a:lnTo>
                    <a:lnTo>
                      <a:pt x="682" y="110"/>
                    </a:lnTo>
                    <a:lnTo>
                      <a:pt x="672" y="114"/>
                    </a:lnTo>
                    <a:lnTo>
                      <a:pt x="665" y="114"/>
                    </a:lnTo>
                    <a:lnTo>
                      <a:pt x="656" y="120"/>
                    </a:lnTo>
                    <a:lnTo>
                      <a:pt x="648" y="121"/>
                    </a:lnTo>
                    <a:lnTo>
                      <a:pt x="643" y="124"/>
                    </a:lnTo>
                    <a:lnTo>
                      <a:pt x="639" y="125"/>
                    </a:lnTo>
                    <a:lnTo>
                      <a:pt x="638" y="129"/>
                    </a:lnTo>
                    <a:lnTo>
                      <a:pt x="635" y="131"/>
                    </a:lnTo>
                    <a:lnTo>
                      <a:pt x="625" y="134"/>
                    </a:lnTo>
                    <a:lnTo>
                      <a:pt x="624" y="136"/>
                    </a:lnTo>
                    <a:lnTo>
                      <a:pt x="625" y="140"/>
                    </a:lnTo>
                    <a:lnTo>
                      <a:pt x="622" y="141"/>
                    </a:lnTo>
                    <a:lnTo>
                      <a:pt x="617" y="138"/>
                    </a:lnTo>
                    <a:lnTo>
                      <a:pt x="612" y="138"/>
                    </a:lnTo>
                    <a:lnTo>
                      <a:pt x="611" y="140"/>
                    </a:lnTo>
                    <a:lnTo>
                      <a:pt x="610" y="145"/>
                    </a:lnTo>
                    <a:lnTo>
                      <a:pt x="594" y="158"/>
                    </a:lnTo>
                    <a:lnTo>
                      <a:pt x="590" y="162"/>
                    </a:lnTo>
                    <a:lnTo>
                      <a:pt x="589" y="168"/>
                    </a:lnTo>
                    <a:lnTo>
                      <a:pt x="590" y="170"/>
                    </a:lnTo>
                    <a:lnTo>
                      <a:pt x="598" y="175"/>
                    </a:lnTo>
                    <a:lnTo>
                      <a:pt x="605" y="183"/>
                    </a:lnTo>
                    <a:lnTo>
                      <a:pt x="608" y="196"/>
                    </a:lnTo>
                    <a:lnTo>
                      <a:pt x="612" y="206"/>
                    </a:lnTo>
                    <a:lnTo>
                      <a:pt x="612" y="207"/>
                    </a:lnTo>
                    <a:lnTo>
                      <a:pt x="608" y="216"/>
                    </a:lnTo>
                    <a:lnTo>
                      <a:pt x="608" y="218"/>
                    </a:lnTo>
                    <a:lnTo>
                      <a:pt x="611" y="222"/>
                    </a:lnTo>
                    <a:lnTo>
                      <a:pt x="610" y="228"/>
                    </a:lnTo>
                    <a:lnTo>
                      <a:pt x="606" y="235"/>
                    </a:lnTo>
                    <a:lnTo>
                      <a:pt x="601" y="243"/>
                    </a:lnTo>
                    <a:lnTo>
                      <a:pt x="592" y="249"/>
                    </a:lnTo>
                    <a:lnTo>
                      <a:pt x="585" y="258"/>
                    </a:lnTo>
                    <a:lnTo>
                      <a:pt x="581" y="265"/>
                    </a:lnTo>
                    <a:lnTo>
                      <a:pt x="578" y="269"/>
                    </a:lnTo>
                    <a:lnTo>
                      <a:pt x="578" y="275"/>
                    </a:lnTo>
                    <a:lnTo>
                      <a:pt x="582" y="277"/>
                    </a:lnTo>
                    <a:lnTo>
                      <a:pt x="586" y="280"/>
                    </a:lnTo>
                    <a:lnTo>
                      <a:pt x="582" y="283"/>
                    </a:lnTo>
                    <a:lnTo>
                      <a:pt x="582" y="291"/>
                    </a:lnTo>
                    <a:lnTo>
                      <a:pt x="575" y="301"/>
                    </a:lnTo>
                    <a:lnTo>
                      <a:pt x="569" y="304"/>
                    </a:lnTo>
                    <a:lnTo>
                      <a:pt x="558" y="307"/>
                    </a:lnTo>
                    <a:lnTo>
                      <a:pt x="547" y="305"/>
                    </a:lnTo>
                    <a:lnTo>
                      <a:pt x="528" y="301"/>
                    </a:lnTo>
                    <a:lnTo>
                      <a:pt x="524" y="299"/>
                    </a:lnTo>
                    <a:lnTo>
                      <a:pt x="520" y="302"/>
                    </a:lnTo>
                    <a:lnTo>
                      <a:pt x="517" y="307"/>
                    </a:lnTo>
                    <a:lnTo>
                      <a:pt x="520" y="310"/>
                    </a:lnTo>
                    <a:lnTo>
                      <a:pt x="525" y="320"/>
                    </a:lnTo>
                    <a:lnTo>
                      <a:pt x="530" y="320"/>
                    </a:lnTo>
                    <a:lnTo>
                      <a:pt x="535" y="336"/>
                    </a:lnTo>
                    <a:lnTo>
                      <a:pt x="539" y="341"/>
                    </a:lnTo>
                    <a:lnTo>
                      <a:pt x="539" y="345"/>
                    </a:lnTo>
                    <a:lnTo>
                      <a:pt x="533" y="351"/>
                    </a:lnTo>
                    <a:lnTo>
                      <a:pt x="527" y="353"/>
                    </a:lnTo>
                    <a:lnTo>
                      <a:pt x="517" y="361"/>
                    </a:lnTo>
                    <a:lnTo>
                      <a:pt x="509" y="360"/>
                    </a:lnTo>
                    <a:lnTo>
                      <a:pt x="498" y="363"/>
                    </a:lnTo>
                    <a:lnTo>
                      <a:pt x="496" y="377"/>
                    </a:lnTo>
                    <a:lnTo>
                      <a:pt x="490" y="379"/>
                    </a:lnTo>
                    <a:lnTo>
                      <a:pt x="489" y="384"/>
                    </a:lnTo>
                    <a:lnTo>
                      <a:pt x="490" y="390"/>
                    </a:lnTo>
                    <a:lnTo>
                      <a:pt x="489" y="394"/>
                    </a:lnTo>
                    <a:lnTo>
                      <a:pt x="487" y="394"/>
                    </a:lnTo>
                    <a:lnTo>
                      <a:pt x="483" y="399"/>
                    </a:lnTo>
                    <a:lnTo>
                      <a:pt x="481" y="404"/>
                    </a:lnTo>
                    <a:lnTo>
                      <a:pt x="479" y="407"/>
                    </a:lnTo>
                    <a:lnTo>
                      <a:pt x="481" y="425"/>
                    </a:lnTo>
                    <a:lnTo>
                      <a:pt x="483" y="437"/>
                    </a:lnTo>
                    <a:lnTo>
                      <a:pt x="483" y="439"/>
                    </a:lnTo>
                    <a:lnTo>
                      <a:pt x="463" y="460"/>
                    </a:lnTo>
                    <a:lnTo>
                      <a:pt x="460" y="460"/>
                    </a:lnTo>
                    <a:lnTo>
                      <a:pt x="455" y="458"/>
                    </a:lnTo>
                    <a:lnTo>
                      <a:pt x="452" y="454"/>
                    </a:lnTo>
                    <a:lnTo>
                      <a:pt x="451" y="450"/>
                    </a:lnTo>
                    <a:lnTo>
                      <a:pt x="444" y="445"/>
                    </a:lnTo>
                    <a:lnTo>
                      <a:pt x="440" y="445"/>
                    </a:lnTo>
                    <a:lnTo>
                      <a:pt x="438" y="449"/>
                    </a:lnTo>
                    <a:lnTo>
                      <a:pt x="441" y="450"/>
                    </a:lnTo>
                    <a:lnTo>
                      <a:pt x="441" y="453"/>
                    </a:lnTo>
                    <a:lnTo>
                      <a:pt x="425" y="448"/>
                    </a:lnTo>
                    <a:lnTo>
                      <a:pt x="419" y="448"/>
                    </a:lnTo>
                    <a:lnTo>
                      <a:pt x="414" y="450"/>
                    </a:lnTo>
                    <a:lnTo>
                      <a:pt x="412" y="455"/>
                    </a:lnTo>
                    <a:lnTo>
                      <a:pt x="395" y="464"/>
                    </a:lnTo>
                    <a:lnTo>
                      <a:pt x="391" y="468"/>
                    </a:lnTo>
                    <a:lnTo>
                      <a:pt x="392" y="470"/>
                    </a:lnTo>
                    <a:lnTo>
                      <a:pt x="399" y="473"/>
                    </a:lnTo>
                    <a:lnTo>
                      <a:pt x="399" y="475"/>
                    </a:lnTo>
                    <a:lnTo>
                      <a:pt x="397" y="477"/>
                    </a:lnTo>
                    <a:lnTo>
                      <a:pt x="390" y="479"/>
                    </a:lnTo>
                    <a:lnTo>
                      <a:pt x="377" y="481"/>
                    </a:lnTo>
                    <a:lnTo>
                      <a:pt x="368" y="484"/>
                    </a:lnTo>
                    <a:lnTo>
                      <a:pt x="356" y="482"/>
                    </a:lnTo>
                    <a:lnTo>
                      <a:pt x="356" y="479"/>
                    </a:lnTo>
                    <a:lnTo>
                      <a:pt x="352" y="476"/>
                    </a:lnTo>
                    <a:lnTo>
                      <a:pt x="345" y="480"/>
                    </a:lnTo>
                    <a:lnTo>
                      <a:pt x="339" y="491"/>
                    </a:lnTo>
                    <a:lnTo>
                      <a:pt x="327" y="500"/>
                    </a:lnTo>
                    <a:lnTo>
                      <a:pt x="325" y="506"/>
                    </a:lnTo>
                    <a:lnTo>
                      <a:pt x="321" y="520"/>
                    </a:lnTo>
                    <a:lnTo>
                      <a:pt x="322" y="533"/>
                    </a:lnTo>
                    <a:lnTo>
                      <a:pt x="318" y="552"/>
                    </a:lnTo>
                    <a:lnTo>
                      <a:pt x="318" y="556"/>
                    </a:lnTo>
                    <a:lnTo>
                      <a:pt x="322" y="560"/>
                    </a:lnTo>
                    <a:lnTo>
                      <a:pt x="321" y="566"/>
                    </a:lnTo>
                    <a:lnTo>
                      <a:pt x="313" y="572"/>
                    </a:lnTo>
                    <a:lnTo>
                      <a:pt x="288" y="577"/>
                    </a:lnTo>
                    <a:lnTo>
                      <a:pt x="268" y="584"/>
                    </a:lnTo>
                    <a:lnTo>
                      <a:pt x="252" y="588"/>
                    </a:lnTo>
                    <a:lnTo>
                      <a:pt x="226" y="587"/>
                    </a:lnTo>
                    <a:lnTo>
                      <a:pt x="213" y="587"/>
                    </a:lnTo>
                    <a:lnTo>
                      <a:pt x="207" y="589"/>
                    </a:lnTo>
                    <a:lnTo>
                      <a:pt x="203" y="592"/>
                    </a:lnTo>
                    <a:lnTo>
                      <a:pt x="200" y="597"/>
                    </a:lnTo>
                    <a:lnTo>
                      <a:pt x="197" y="599"/>
                    </a:lnTo>
                    <a:lnTo>
                      <a:pt x="181" y="592"/>
                    </a:lnTo>
                    <a:lnTo>
                      <a:pt x="164" y="592"/>
                    </a:lnTo>
                    <a:lnTo>
                      <a:pt x="149" y="594"/>
                    </a:lnTo>
                    <a:lnTo>
                      <a:pt x="138" y="593"/>
                    </a:lnTo>
                    <a:lnTo>
                      <a:pt x="129" y="594"/>
                    </a:lnTo>
                    <a:lnTo>
                      <a:pt x="119" y="594"/>
                    </a:lnTo>
                    <a:lnTo>
                      <a:pt x="116" y="595"/>
                    </a:lnTo>
                    <a:lnTo>
                      <a:pt x="112" y="598"/>
                    </a:lnTo>
                    <a:lnTo>
                      <a:pt x="108" y="599"/>
                    </a:lnTo>
                    <a:lnTo>
                      <a:pt x="101" y="598"/>
                    </a:lnTo>
                    <a:lnTo>
                      <a:pt x="83" y="588"/>
                    </a:lnTo>
                    <a:lnTo>
                      <a:pt x="24" y="57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0" name="Group 979"/>
            <p:cNvGrpSpPr/>
            <p:nvPr/>
          </p:nvGrpSpPr>
          <p:grpSpPr bwMode="gray">
            <a:xfrm>
              <a:off x="2625698" y="4610131"/>
              <a:ext cx="1566712" cy="1349230"/>
              <a:chOff x="2625698" y="4610131"/>
              <a:chExt cx="1566712" cy="1349230"/>
            </a:xfrm>
          </p:grpSpPr>
          <p:sp>
            <p:nvSpPr>
              <p:cNvPr id="135" name="Freeform 786"/>
              <p:cNvSpPr>
                <a:spLocks noChangeAspect="1"/>
              </p:cNvSpPr>
              <p:nvPr/>
            </p:nvSpPr>
            <p:spPr bwMode="gray">
              <a:xfrm>
                <a:off x="3778815" y="4631793"/>
                <a:ext cx="35068" cy="148539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36" name="Group 787"/>
              <p:cNvGrpSpPr>
                <a:grpSpLocks noChangeAspect="1"/>
              </p:cNvGrpSpPr>
              <p:nvPr/>
            </p:nvGrpSpPr>
            <p:grpSpPr bwMode="gray">
              <a:xfrm>
                <a:off x="3453920" y="5484862"/>
                <a:ext cx="457946" cy="424987"/>
                <a:chOff x="3998" y="2679"/>
                <a:chExt cx="444" cy="412"/>
              </a:xfrm>
              <a:solidFill>
                <a:srgbClr val="DEEDBF"/>
              </a:solidFill>
            </p:grpSpPr>
            <p:sp>
              <p:nvSpPr>
                <p:cNvPr id="206" name="Freeform 788"/>
                <p:cNvSpPr>
                  <a:spLocks noChangeAspect="1"/>
                </p:cNvSpPr>
                <p:nvPr/>
              </p:nvSpPr>
              <p:spPr bwMode="gray">
                <a:xfrm>
                  <a:off x="4345" y="3048"/>
                  <a:ext cx="40" cy="43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20" y="11"/>
                    </a:cxn>
                    <a:cxn ang="0">
                      <a:pos x="30" y="7"/>
                    </a:cxn>
                    <a:cxn ang="0">
                      <a:pos x="68" y="32"/>
                    </a:cxn>
                    <a:cxn ang="0">
                      <a:pos x="105" y="36"/>
                    </a:cxn>
                    <a:cxn ang="0">
                      <a:pos x="127" y="23"/>
                    </a:cxn>
                    <a:cxn ang="0">
                      <a:pos x="148" y="22"/>
                    </a:cxn>
                    <a:cxn ang="0">
                      <a:pos x="165" y="13"/>
                    </a:cxn>
                    <a:cxn ang="0">
                      <a:pos x="176" y="7"/>
                    </a:cxn>
                    <a:cxn ang="0">
                      <a:pos x="193" y="22"/>
                    </a:cxn>
                    <a:cxn ang="0">
                      <a:pos x="198" y="54"/>
                    </a:cxn>
                    <a:cxn ang="0">
                      <a:pos x="196" y="85"/>
                    </a:cxn>
                    <a:cxn ang="0">
                      <a:pos x="201" y="109"/>
                    </a:cxn>
                    <a:cxn ang="0">
                      <a:pos x="198" y="112"/>
                    </a:cxn>
                    <a:cxn ang="0">
                      <a:pos x="194" y="94"/>
                    </a:cxn>
                    <a:cxn ang="0">
                      <a:pos x="182" y="119"/>
                    </a:cxn>
                    <a:cxn ang="0">
                      <a:pos x="177" y="135"/>
                    </a:cxn>
                    <a:cxn ang="0">
                      <a:pos x="172" y="157"/>
                    </a:cxn>
                    <a:cxn ang="0">
                      <a:pos x="156" y="155"/>
                    </a:cxn>
                    <a:cxn ang="0">
                      <a:pos x="154" y="167"/>
                    </a:cxn>
                    <a:cxn ang="0">
                      <a:pos x="143" y="179"/>
                    </a:cxn>
                    <a:cxn ang="0">
                      <a:pos x="137" y="184"/>
                    </a:cxn>
                    <a:cxn ang="0">
                      <a:pos x="127" y="187"/>
                    </a:cxn>
                    <a:cxn ang="0">
                      <a:pos x="124" y="206"/>
                    </a:cxn>
                    <a:cxn ang="0">
                      <a:pos x="111" y="216"/>
                    </a:cxn>
                    <a:cxn ang="0">
                      <a:pos x="99" y="209"/>
                    </a:cxn>
                    <a:cxn ang="0">
                      <a:pos x="83" y="208"/>
                    </a:cxn>
                    <a:cxn ang="0">
                      <a:pos x="69" y="201"/>
                    </a:cxn>
                    <a:cxn ang="0">
                      <a:pos x="80" y="193"/>
                    </a:cxn>
                    <a:cxn ang="0">
                      <a:pos x="62" y="188"/>
                    </a:cxn>
                    <a:cxn ang="0">
                      <a:pos x="41" y="157"/>
                    </a:cxn>
                    <a:cxn ang="0">
                      <a:pos x="25" y="107"/>
                    </a:cxn>
                    <a:cxn ang="0">
                      <a:pos x="45" y="118"/>
                    </a:cxn>
                    <a:cxn ang="0">
                      <a:pos x="25" y="92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1" h="216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3" y="6"/>
                      </a:lnTo>
                      <a:lnTo>
                        <a:pt x="20" y="11"/>
                      </a:lnTo>
                      <a:lnTo>
                        <a:pt x="26" y="7"/>
                      </a:lnTo>
                      <a:lnTo>
                        <a:pt x="30" y="7"/>
                      </a:lnTo>
                      <a:lnTo>
                        <a:pt x="43" y="13"/>
                      </a:lnTo>
                      <a:lnTo>
                        <a:pt x="68" y="32"/>
                      </a:lnTo>
                      <a:lnTo>
                        <a:pt x="100" y="36"/>
                      </a:lnTo>
                      <a:lnTo>
                        <a:pt x="105" y="36"/>
                      </a:lnTo>
                      <a:lnTo>
                        <a:pt x="116" y="28"/>
                      </a:lnTo>
                      <a:lnTo>
                        <a:pt x="127" y="23"/>
                      </a:lnTo>
                      <a:lnTo>
                        <a:pt x="137" y="24"/>
                      </a:lnTo>
                      <a:lnTo>
                        <a:pt x="148" y="22"/>
                      </a:lnTo>
                      <a:lnTo>
                        <a:pt x="159" y="11"/>
                      </a:lnTo>
                      <a:lnTo>
                        <a:pt x="165" y="13"/>
                      </a:lnTo>
                      <a:lnTo>
                        <a:pt x="172" y="16"/>
                      </a:lnTo>
                      <a:lnTo>
                        <a:pt x="176" y="7"/>
                      </a:lnTo>
                      <a:lnTo>
                        <a:pt x="185" y="11"/>
                      </a:lnTo>
                      <a:lnTo>
                        <a:pt x="193" y="22"/>
                      </a:lnTo>
                      <a:lnTo>
                        <a:pt x="197" y="44"/>
                      </a:lnTo>
                      <a:lnTo>
                        <a:pt x="198" y="54"/>
                      </a:lnTo>
                      <a:lnTo>
                        <a:pt x="196" y="65"/>
                      </a:lnTo>
                      <a:lnTo>
                        <a:pt x="196" y="85"/>
                      </a:lnTo>
                      <a:lnTo>
                        <a:pt x="198" y="103"/>
                      </a:lnTo>
                      <a:lnTo>
                        <a:pt x="201" y="109"/>
                      </a:lnTo>
                      <a:lnTo>
                        <a:pt x="198" y="122"/>
                      </a:lnTo>
                      <a:lnTo>
                        <a:pt x="198" y="112"/>
                      </a:lnTo>
                      <a:lnTo>
                        <a:pt x="197" y="102"/>
                      </a:lnTo>
                      <a:lnTo>
                        <a:pt x="194" y="94"/>
                      </a:lnTo>
                      <a:lnTo>
                        <a:pt x="192" y="101"/>
                      </a:lnTo>
                      <a:lnTo>
                        <a:pt x="182" y="119"/>
                      </a:lnTo>
                      <a:lnTo>
                        <a:pt x="182" y="134"/>
                      </a:lnTo>
                      <a:lnTo>
                        <a:pt x="177" y="135"/>
                      </a:lnTo>
                      <a:lnTo>
                        <a:pt x="177" y="153"/>
                      </a:lnTo>
                      <a:lnTo>
                        <a:pt x="172" y="157"/>
                      </a:lnTo>
                      <a:lnTo>
                        <a:pt x="166" y="157"/>
                      </a:lnTo>
                      <a:lnTo>
                        <a:pt x="156" y="155"/>
                      </a:lnTo>
                      <a:lnTo>
                        <a:pt x="154" y="158"/>
                      </a:lnTo>
                      <a:lnTo>
                        <a:pt x="154" y="167"/>
                      </a:lnTo>
                      <a:lnTo>
                        <a:pt x="150" y="176"/>
                      </a:lnTo>
                      <a:lnTo>
                        <a:pt x="143" y="179"/>
                      </a:lnTo>
                      <a:lnTo>
                        <a:pt x="140" y="190"/>
                      </a:lnTo>
                      <a:lnTo>
                        <a:pt x="137" y="184"/>
                      </a:lnTo>
                      <a:lnTo>
                        <a:pt x="131" y="182"/>
                      </a:lnTo>
                      <a:lnTo>
                        <a:pt x="127" y="187"/>
                      </a:lnTo>
                      <a:lnTo>
                        <a:pt x="124" y="198"/>
                      </a:lnTo>
                      <a:lnTo>
                        <a:pt x="124" y="206"/>
                      </a:lnTo>
                      <a:lnTo>
                        <a:pt x="117" y="215"/>
                      </a:lnTo>
                      <a:lnTo>
                        <a:pt x="111" y="216"/>
                      </a:lnTo>
                      <a:lnTo>
                        <a:pt x="105" y="211"/>
                      </a:lnTo>
                      <a:lnTo>
                        <a:pt x="99" y="209"/>
                      </a:lnTo>
                      <a:lnTo>
                        <a:pt x="94" y="212"/>
                      </a:lnTo>
                      <a:lnTo>
                        <a:pt x="83" y="208"/>
                      </a:lnTo>
                      <a:lnTo>
                        <a:pt x="73" y="208"/>
                      </a:lnTo>
                      <a:lnTo>
                        <a:pt x="69" y="201"/>
                      </a:lnTo>
                      <a:lnTo>
                        <a:pt x="77" y="200"/>
                      </a:lnTo>
                      <a:lnTo>
                        <a:pt x="80" y="193"/>
                      </a:lnTo>
                      <a:lnTo>
                        <a:pt x="70" y="193"/>
                      </a:lnTo>
                      <a:lnTo>
                        <a:pt x="62" y="188"/>
                      </a:lnTo>
                      <a:lnTo>
                        <a:pt x="49" y="165"/>
                      </a:lnTo>
                      <a:lnTo>
                        <a:pt x="41" y="157"/>
                      </a:lnTo>
                      <a:lnTo>
                        <a:pt x="37" y="151"/>
                      </a:lnTo>
                      <a:lnTo>
                        <a:pt x="25" y="107"/>
                      </a:lnTo>
                      <a:lnTo>
                        <a:pt x="37" y="129"/>
                      </a:lnTo>
                      <a:lnTo>
                        <a:pt x="45" y="118"/>
                      </a:lnTo>
                      <a:lnTo>
                        <a:pt x="37" y="113"/>
                      </a:lnTo>
                      <a:lnTo>
                        <a:pt x="25" y="92"/>
                      </a:lnTo>
                      <a:lnTo>
                        <a:pt x="0" y="39"/>
                      </a:lnTo>
                      <a:lnTo>
                        <a:pt x="2" y="2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7" name="Freeform 789"/>
                <p:cNvSpPr>
                  <a:spLocks noChangeAspect="1"/>
                </p:cNvSpPr>
                <p:nvPr/>
              </p:nvSpPr>
              <p:spPr bwMode="gray">
                <a:xfrm>
                  <a:off x="3998" y="2679"/>
                  <a:ext cx="444" cy="347"/>
                </a:xfrm>
                <a:custGeom>
                  <a:avLst/>
                  <a:gdLst/>
                  <a:ahLst/>
                  <a:cxnLst>
                    <a:cxn ang="0">
                      <a:pos x="80" y="633"/>
                    </a:cxn>
                    <a:cxn ang="0">
                      <a:pos x="198" y="560"/>
                    </a:cxn>
                    <a:cxn ang="0">
                      <a:pos x="357" y="522"/>
                    </a:cxn>
                    <a:cxn ang="0">
                      <a:pos x="497" y="418"/>
                    </a:cxn>
                    <a:cxn ang="0">
                      <a:pos x="533" y="330"/>
                    </a:cxn>
                    <a:cxn ang="0">
                      <a:pos x="566" y="326"/>
                    </a:cxn>
                    <a:cxn ang="0">
                      <a:pos x="634" y="262"/>
                    </a:cxn>
                    <a:cxn ang="0">
                      <a:pos x="688" y="222"/>
                    </a:cxn>
                    <a:cxn ang="0">
                      <a:pos x="739" y="187"/>
                    </a:cxn>
                    <a:cxn ang="0">
                      <a:pos x="818" y="257"/>
                    </a:cxn>
                    <a:cxn ang="0">
                      <a:pos x="898" y="254"/>
                    </a:cxn>
                    <a:cxn ang="0">
                      <a:pos x="921" y="160"/>
                    </a:cxn>
                    <a:cxn ang="0">
                      <a:pos x="974" y="108"/>
                    </a:cxn>
                    <a:cxn ang="0">
                      <a:pos x="1045" y="48"/>
                    </a:cxn>
                    <a:cxn ang="0">
                      <a:pos x="1044" y="29"/>
                    </a:cxn>
                    <a:cxn ang="0">
                      <a:pos x="1116" y="65"/>
                    </a:cxn>
                    <a:cxn ang="0">
                      <a:pos x="1205" y="90"/>
                    </a:cxn>
                    <a:cxn ang="0">
                      <a:pos x="1264" y="90"/>
                    </a:cxn>
                    <a:cxn ang="0">
                      <a:pos x="1279" y="118"/>
                    </a:cxn>
                    <a:cxn ang="0">
                      <a:pos x="1243" y="165"/>
                    </a:cxn>
                    <a:cxn ang="0">
                      <a:pos x="1269" y="264"/>
                    </a:cxn>
                    <a:cxn ang="0">
                      <a:pos x="1384" y="339"/>
                    </a:cxn>
                    <a:cxn ang="0">
                      <a:pos x="1553" y="270"/>
                    </a:cxn>
                    <a:cxn ang="0">
                      <a:pos x="1575" y="72"/>
                    </a:cxn>
                    <a:cxn ang="0">
                      <a:pos x="1623" y="17"/>
                    </a:cxn>
                    <a:cxn ang="0">
                      <a:pos x="1667" y="171"/>
                    </a:cxn>
                    <a:cxn ang="0">
                      <a:pos x="1761" y="252"/>
                    </a:cxn>
                    <a:cxn ang="0">
                      <a:pos x="1806" y="416"/>
                    </a:cxn>
                    <a:cxn ang="0">
                      <a:pos x="1851" y="485"/>
                    </a:cxn>
                    <a:cxn ang="0">
                      <a:pos x="1954" y="540"/>
                    </a:cxn>
                    <a:cxn ang="0">
                      <a:pos x="1994" y="645"/>
                    </a:cxn>
                    <a:cxn ang="0">
                      <a:pos x="2054" y="661"/>
                    </a:cxn>
                    <a:cxn ang="0">
                      <a:pos x="2132" y="791"/>
                    </a:cxn>
                    <a:cxn ang="0">
                      <a:pos x="2191" y="911"/>
                    </a:cxn>
                    <a:cxn ang="0">
                      <a:pos x="2206" y="1090"/>
                    </a:cxn>
                    <a:cxn ang="0">
                      <a:pos x="2158" y="1285"/>
                    </a:cxn>
                    <a:cxn ang="0">
                      <a:pos x="2089" y="1365"/>
                    </a:cxn>
                    <a:cxn ang="0">
                      <a:pos x="2034" y="1506"/>
                    </a:cxn>
                    <a:cxn ang="0">
                      <a:pos x="2008" y="1625"/>
                    </a:cxn>
                    <a:cxn ang="0">
                      <a:pos x="1823" y="1705"/>
                    </a:cxn>
                    <a:cxn ang="0">
                      <a:pos x="1785" y="1704"/>
                    </a:cxn>
                    <a:cxn ang="0">
                      <a:pos x="1715" y="1661"/>
                    </a:cxn>
                    <a:cxn ang="0">
                      <a:pos x="1572" y="1674"/>
                    </a:cxn>
                    <a:cxn ang="0">
                      <a:pos x="1453" y="1530"/>
                    </a:cxn>
                    <a:cxn ang="0">
                      <a:pos x="1376" y="1406"/>
                    </a:cxn>
                    <a:cxn ang="0">
                      <a:pos x="1330" y="1443"/>
                    </a:cxn>
                    <a:cxn ang="0">
                      <a:pos x="1358" y="1317"/>
                    </a:cxn>
                    <a:cxn ang="0">
                      <a:pos x="1302" y="1370"/>
                    </a:cxn>
                    <a:cxn ang="0">
                      <a:pos x="1220" y="1433"/>
                    </a:cxn>
                    <a:cxn ang="0">
                      <a:pos x="1177" y="1335"/>
                    </a:cxn>
                    <a:cxn ang="0">
                      <a:pos x="1062" y="1253"/>
                    </a:cxn>
                    <a:cxn ang="0">
                      <a:pos x="779" y="1270"/>
                    </a:cxn>
                    <a:cxn ang="0">
                      <a:pos x="587" y="1354"/>
                    </a:cxn>
                    <a:cxn ang="0">
                      <a:pos x="419" y="1379"/>
                    </a:cxn>
                    <a:cxn ang="0">
                      <a:pos x="271" y="1452"/>
                    </a:cxn>
                    <a:cxn ang="0">
                      <a:pos x="130" y="1405"/>
                    </a:cxn>
                    <a:cxn ang="0">
                      <a:pos x="142" y="1286"/>
                    </a:cxn>
                    <a:cxn ang="0">
                      <a:pos x="66" y="1024"/>
                    </a:cxn>
                    <a:cxn ang="0">
                      <a:pos x="12" y="897"/>
                    </a:cxn>
                    <a:cxn ang="0">
                      <a:pos x="35" y="884"/>
                    </a:cxn>
                    <a:cxn ang="0">
                      <a:pos x="8" y="758"/>
                    </a:cxn>
                  </a:cxnLst>
                  <a:rect l="0" t="0" r="r" b="b"/>
                  <a:pathLst>
                    <a:path w="2217" h="1736">
                      <a:moveTo>
                        <a:pt x="43" y="634"/>
                      </a:moveTo>
                      <a:lnTo>
                        <a:pt x="49" y="629"/>
                      </a:lnTo>
                      <a:lnTo>
                        <a:pt x="48" y="645"/>
                      </a:lnTo>
                      <a:lnTo>
                        <a:pt x="48" y="647"/>
                      </a:lnTo>
                      <a:lnTo>
                        <a:pt x="45" y="651"/>
                      </a:lnTo>
                      <a:lnTo>
                        <a:pt x="44" y="656"/>
                      </a:lnTo>
                      <a:lnTo>
                        <a:pt x="48" y="658"/>
                      </a:lnTo>
                      <a:lnTo>
                        <a:pt x="46" y="666"/>
                      </a:lnTo>
                      <a:lnTo>
                        <a:pt x="45" y="671"/>
                      </a:lnTo>
                      <a:lnTo>
                        <a:pt x="50" y="673"/>
                      </a:lnTo>
                      <a:lnTo>
                        <a:pt x="59" y="666"/>
                      </a:lnTo>
                      <a:lnTo>
                        <a:pt x="62" y="652"/>
                      </a:lnTo>
                      <a:lnTo>
                        <a:pt x="72" y="636"/>
                      </a:lnTo>
                      <a:lnTo>
                        <a:pt x="80" y="633"/>
                      </a:lnTo>
                      <a:lnTo>
                        <a:pt x="87" y="628"/>
                      </a:lnTo>
                      <a:lnTo>
                        <a:pt x="94" y="626"/>
                      </a:lnTo>
                      <a:lnTo>
                        <a:pt x="102" y="620"/>
                      </a:lnTo>
                      <a:lnTo>
                        <a:pt x="120" y="617"/>
                      </a:lnTo>
                      <a:lnTo>
                        <a:pt x="125" y="608"/>
                      </a:lnTo>
                      <a:lnTo>
                        <a:pt x="132" y="601"/>
                      </a:lnTo>
                      <a:lnTo>
                        <a:pt x="140" y="596"/>
                      </a:lnTo>
                      <a:lnTo>
                        <a:pt x="146" y="586"/>
                      </a:lnTo>
                      <a:lnTo>
                        <a:pt x="161" y="580"/>
                      </a:lnTo>
                      <a:lnTo>
                        <a:pt x="167" y="575"/>
                      </a:lnTo>
                      <a:lnTo>
                        <a:pt x="174" y="571"/>
                      </a:lnTo>
                      <a:lnTo>
                        <a:pt x="191" y="559"/>
                      </a:lnTo>
                      <a:lnTo>
                        <a:pt x="195" y="558"/>
                      </a:lnTo>
                      <a:lnTo>
                        <a:pt x="198" y="560"/>
                      </a:lnTo>
                      <a:lnTo>
                        <a:pt x="214" y="561"/>
                      </a:lnTo>
                      <a:lnTo>
                        <a:pt x="222" y="564"/>
                      </a:lnTo>
                      <a:lnTo>
                        <a:pt x="232" y="565"/>
                      </a:lnTo>
                      <a:lnTo>
                        <a:pt x="241" y="564"/>
                      </a:lnTo>
                      <a:lnTo>
                        <a:pt x="249" y="561"/>
                      </a:lnTo>
                      <a:lnTo>
                        <a:pt x="260" y="553"/>
                      </a:lnTo>
                      <a:lnTo>
                        <a:pt x="270" y="547"/>
                      </a:lnTo>
                      <a:lnTo>
                        <a:pt x="280" y="544"/>
                      </a:lnTo>
                      <a:lnTo>
                        <a:pt x="291" y="544"/>
                      </a:lnTo>
                      <a:lnTo>
                        <a:pt x="301" y="542"/>
                      </a:lnTo>
                      <a:lnTo>
                        <a:pt x="322" y="522"/>
                      </a:lnTo>
                      <a:lnTo>
                        <a:pt x="335" y="522"/>
                      </a:lnTo>
                      <a:lnTo>
                        <a:pt x="345" y="527"/>
                      </a:lnTo>
                      <a:lnTo>
                        <a:pt x="357" y="522"/>
                      </a:lnTo>
                      <a:lnTo>
                        <a:pt x="370" y="522"/>
                      </a:lnTo>
                      <a:lnTo>
                        <a:pt x="378" y="520"/>
                      </a:lnTo>
                      <a:lnTo>
                        <a:pt x="388" y="515"/>
                      </a:lnTo>
                      <a:lnTo>
                        <a:pt x="413" y="510"/>
                      </a:lnTo>
                      <a:lnTo>
                        <a:pt x="424" y="504"/>
                      </a:lnTo>
                      <a:lnTo>
                        <a:pt x="432" y="499"/>
                      </a:lnTo>
                      <a:lnTo>
                        <a:pt x="454" y="478"/>
                      </a:lnTo>
                      <a:lnTo>
                        <a:pt x="458" y="470"/>
                      </a:lnTo>
                      <a:lnTo>
                        <a:pt x="459" y="461"/>
                      </a:lnTo>
                      <a:lnTo>
                        <a:pt x="467" y="450"/>
                      </a:lnTo>
                      <a:lnTo>
                        <a:pt x="469" y="445"/>
                      </a:lnTo>
                      <a:lnTo>
                        <a:pt x="469" y="439"/>
                      </a:lnTo>
                      <a:lnTo>
                        <a:pt x="476" y="440"/>
                      </a:lnTo>
                      <a:lnTo>
                        <a:pt x="497" y="418"/>
                      </a:lnTo>
                      <a:lnTo>
                        <a:pt x="500" y="413"/>
                      </a:lnTo>
                      <a:lnTo>
                        <a:pt x="497" y="410"/>
                      </a:lnTo>
                      <a:lnTo>
                        <a:pt x="490" y="381"/>
                      </a:lnTo>
                      <a:lnTo>
                        <a:pt x="491" y="369"/>
                      </a:lnTo>
                      <a:lnTo>
                        <a:pt x="499" y="355"/>
                      </a:lnTo>
                      <a:lnTo>
                        <a:pt x="502" y="353"/>
                      </a:lnTo>
                      <a:lnTo>
                        <a:pt x="508" y="353"/>
                      </a:lnTo>
                      <a:lnTo>
                        <a:pt x="512" y="345"/>
                      </a:lnTo>
                      <a:lnTo>
                        <a:pt x="521" y="338"/>
                      </a:lnTo>
                      <a:lnTo>
                        <a:pt x="524" y="338"/>
                      </a:lnTo>
                      <a:lnTo>
                        <a:pt x="523" y="333"/>
                      </a:lnTo>
                      <a:lnTo>
                        <a:pt x="528" y="322"/>
                      </a:lnTo>
                      <a:lnTo>
                        <a:pt x="530" y="321"/>
                      </a:lnTo>
                      <a:lnTo>
                        <a:pt x="533" y="330"/>
                      </a:lnTo>
                      <a:lnTo>
                        <a:pt x="537" y="337"/>
                      </a:lnTo>
                      <a:lnTo>
                        <a:pt x="543" y="353"/>
                      </a:lnTo>
                      <a:lnTo>
                        <a:pt x="549" y="365"/>
                      </a:lnTo>
                      <a:lnTo>
                        <a:pt x="555" y="372"/>
                      </a:lnTo>
                      <a:lnTo>
                        <a:pt x="560" y="381"/>
                      </a:lnTo>
                      <a:lnTo>
                        <a:pt x="564" y="386"/>
                      </a:lnTo>
                      <a:lnTo>
                        <a:pt x="569" y="375"/>
                      </a:lnTo>
                      <a:lnTo>
                        <a:pt x="569" y="360"/>
                      </a:lnTo>
                      <a:lnTo>
                        <a:pt x="571" y="360"/>
                      </a:lnTo>
                      <a:lnTo>
                        <a:pt x="578" y="359"/>
                      </a:lnTo>
                      <a:lnTo>
                        <a:pt x="576" y="346"/>
                      </a:lnTo>
                      <a:lnTo>
                        <a:pt x="570" y="335"/>
                      </a:lnTo>
                      <a:lnTo>
                        <a:pt x="564" y="330"/>
                      </a:lnTo>
                      <a:lnTo>
                        <a:pt x="566" y="326"/>
                      </a:lnTo>
                      <a:lnTo>
                        <a:pt x="565" y="310"/>
                      </a:lnTo>
                      <a:lnTo>
                        <a:pt x="570" y="305"/>
                      </a:lnTo>
                      <a:lnTo>
                        <a:pt x="580" y="310"/>
                      </a:lnTo>
                      <a:lnTo>
                        <a:pt x="588" y="308"/>
                      </a:lnTo>
                      <a:lnTo>
                        <a:pt x="601" y="324"/>
                      </a:lnTo>
                      <a:lnTo>
                        <a:pt x="618" y="327"/>
                      </a:lnTo>
                      <a:lnTo>
                        <a:pt x="619" y="319"/>
                      </a:lnTo>
                      <a:lnTo>
                        <a:pt x="610" y="316"/>
                      </a:lnTo>
                      <a:lnTo>
                        <a:pt x="613" y="303"/>
                      </a:lnTo>
                      <a:lnTo>
                        <a:pt x="623" y="294"/>
                      </a:lnTo>
                      <a:lnTo>
                        <a:pt x="625" y="287"/>
                      </a:lnTo>
                      <a:lnTo>
                        <a:pt x="620" y="270"/>
                      </a:lnTo>
                      <a:lnTo>
                        <a:pt x="625" y="264"/>
                      </a:lnTo>
                      <a:lnTo>
                        <a:pt x="634" y="262"/>
                      </a:lnTo>
                      <a:lnTo>
                        <a:pt x="645" y="268"/>
                      </a:lnTo>
                      <a:lnTo>
                        <a:pt x="647" y="265"/>
                      </a:lnTo>
                      <a:lnTo>
                        <a:pt x="641" y="253"/>
                      </a:lnTo>
                      <a:lnTo>
                        <a:pt x="642" y="247"/>
                      </a:lnTo>
                      <a:lnTo>
                        <a:pt x="646" y="242"/>
                      </a:lnTo>
                      <a:lnTo>
                        <a:pt x="663" y="248"/>
                      </a:lnTo>
                      <a:lnTo>
                        <a:pt x="663" y="243"/>
                      </a:lnTo>
                      <a:lnTo>
                        <a:pt x="657" y="233"/>
                      </a:lnTo>
                      <a:lnTo>
                        <a:pt x="657" y="221"/>
                      </a:lnTo>
                      <a:lnTo>
                        <a:pt x="666" y="217"/>
                      </a:lnTo>
                      <a:lnTo>
                        <a:pt x="671" y="217"/>
                      </a:lnTo>
                      <a:lnTo>
                        <a:pt x="677" y="215"/>
                      </a:lnTo>
                      <a:lnTo>
                        <a:pt x="687" y="214"/>
                      </a:lnTo>
                      <a:lnTo>
                        <a:pt x="688" y="222"/>
                      </a:lnTo>
                      <a:lnTo>
                        <a:pt x="693" y="220"/>
                      </a:lnTo>
                      <a:lnTo>
                        <a:pt x="700" y="214"/>
                      </a:lnTo>
                      <a:lnTo>
                        <a:pt x="705" y="201"/>
                      </a:lnTo>
                      <a:lnTo>
                        <a:pt x="705" y="197"/>
                      </a:lnTo>
                      <a:lnTo>
                        <a:pt x="699" y="189"/>
                      </a:lnTo>
                      <a:lnTo>
                        <a:pt x="702" y="183"/>
                      </a:lnTo>
                      <a:lnTo>
                        <a:pt x="707" y="189"/>
                      </a:lnTo>
                      <a:lnTo>
                        <a:pt x="709" y="198"/>
                      </a:lnTo>
                      <a:lnTo>
                        <a:pt x="715" y="194"/>
                      </a:lnTo>
                      <a:lnTo>
                        <a:pt x="718" y="188"/>
                      </a:lnTo>
                      <a:lnTo>
                        <a:pt x="721" y="189"/>
                      </a:lnTo>
                      <a:lnTo>
                        <a:pt x="722" y="194"/>
                      </a:lnTo>
                      <a:lnTo>
                        <a:pt x="728" y="193"/>
                      </a:lnTo>
                      <a:lnTo>
                        <a:pt x="739" y="187"/>
                      </a:lnTo>
                      <a:lnTo>
                        <a:pt x="743" y="183"/>
                      </a:lnTo>
                      <a:lnTo>
                        <a:pt x="741" y="176"/>
                      </a:lnTo>
                      <a:lnTo>
                        <a:pt x="749" y="174"/>
                      </a:lnTo>
                      <a:lnTo>
                        <a:pt x="753" y="177"/>
                      </a:lnTo>
                      <a:lnTo>
                        <a:pt x="761" y="181"/>
                      </a:lnTo>
                      <a:lnTo>
                        <a:pt x="770" y="181"/>
                      </a:lnTo>
                      <a:lnTo>
                        <a:pt x="780" y="187"/>
                      </a:lnTo>
                      <a:lnTo>
                        <a:pt x="788" y="193"/>
                      </a:lnTo>
                      <a:lnTo>
                        <a:pt x="804" y="215"/>
                      </a:lnTo>
                      <a:lnTo>
                        <a:pt x="818" y="226"/>
                      </a:lnTo>
                      <a:lnTo>
                        <a:pt x="814" y="242"/>
                      </a:lnTo>
                      <a:lnTo>
                        <a:pt x="814" y="253"/>
                      </a:lnTo>
                      <a:lnTo>
                        <a:pt x="815" y="255"/>
                      </a:lnTo>
                      <a:lnTo>
                        <a:pt x="818" y="257"/>
                      </a:lnTo>
                      <a:lnTo>
                        <a:pt x="819" y="254"/>
                      </a:lnTo>
                      <a:lnTo>
                        <a:pt x="822" y="247"/>
                      </a:lnTo>
                      <a:lnTo>
                        <a:pt x="820" y="243"/>
                      </a:lnTo>
                      <a:lnTo>
                        <a:pt x="825" y="238"/>
                      </a:lnTo>
                      <a:lnTo>
                        <a:pt x="829" y="240"/>
                      </a:lnTo>
                      <a:lnTo>
                        <a:pt x="830" y="237"/>
                      </a:lnTo>
                      <a:lnTo>
                        <a:pt x="836" y="240"/>
                      </a:lnTo>
                      <a:lnTo>
                        <a:pt x="836" y="232"/>
                      </a:lnTo>
                      <a:lnTo>
                        <a:pt x="839" y="231"/>
                      </a:lnTo>
                      <a:lnTo>
                        <a:pt x="849" y="233"/>
                      </a:lnTo>
                      <a:lnTo>
                        <a:pt x="862" y="233"/>
                      </a:lnTo>
                      <a:lnTo>
                        <a:pt x="873" y="232"/>
                      </a:lnTo>
                      <a:lnTo>
                        <a:pt x="881" y="236"/>
                      </a:lnTo>
                      <a:lnTo>
                        <a:pt x="898" y="254"/>
                      </a:lnTo>
                      <a:lnTo>
                        <a:pt x="903" y="253"/>
                      </a:lnTo>
                      <a:lnTo>
                        <a:pt x="903" y="249"/>
                      </a:lnTo>
                      <a:lnTo>
                        <a:pt x="899" y="237"/>
                      </a:lnTo>
                      <a:lnTo>
                        <a:pt x="906" y="233"/>
                      </a:lnTo>
                      <a:lnTo>
                        <a:pt x="908" y="232"/>
                      </a:lnTo>
                      <a:lnTo>
                        <a:pt x="894" y="217"/>
                      </a:lnTo>
                      <a:lnTo>
                        <a:pt x="886" y="205"/>
                      </a:lnTo>
                      <a:lnTo>
                        <a:pt x="890" y="189"/>
                      </a:lnTo>
                      <a:lnTo>
                        <a:pt x="893" y="192"/>
                      </a:lnTo>
                      <a:lnTo>
                        <a:pt x="898" y="189"/>
                      </a:lnTo>
                      <a:lnTo>
                        <a:pt x="909" y="172"/>
                      </a:lnTo>
                      <a:lnTo>
                        <a:pt x="909" y="165"/>
                      </a:lnTo>
                      <a:lnTo>
                        <a:pt x="914" y="158"/>
                      </a:lnTo>
                      <a:lnTo>
                        <a:pt x="921" y="160"/>
                      </a:lnTo>
                      <a:lnTo>
                        <a:pt x="931" y="160"/>
                      </a:lnTo>
                      <a:lnTo>
                        <a:pt x="937" y="154"/>
                      </a:lnTo>
                      <a:lnTo>
                        <a:pt x="936" y="141"/>
                      </a:lnTo>
                      <a:lnTo>
                        <a:pt x="929" y="141"/>
                      </a:lnTo>
                      <a:lnTo>
                        <a:pt x="930" y="135"/>
                      </a:lnTo>
                      <a:lnTo>
                        <a:pt x="931" y="125"/>
                      </a:lnTo>
                      <a:lnTo>
                        <a:pt x="935" y="115"/>
                      </a:lnTo>
                      <a:lnTo>
                        <a:pt x="944" y="113"/>
                      </a:lnTo>
                      <a:lnTo>
                        <a:pt x="953" y="109"/>
                      </a:lnTo>
                      <a:lnTo>
                        <a:pt x="954" y="102"/>
                      </a:lnTo>
                      <a:lnTo>
                        <a:pt x="962" y="103"/>
                      </a:lnTo>
                      <a:lnTo>
                        <a:pt x="969" y="108"/>
                      </a:lnTo>
                      <a:lnTo>
                        <a:pt x="973" y="115"/>
                      </a:lnTo>
                      <a:lnTo>
                        <a:pt x="974" y="108"/>
                      </a:lnTo>
                      <a:lnTo>
                        <a:pt x="968" y="98"/>
                      </a:lnTo>
                      <a:lnTo>
                        <a:pt x="971" y="96"/>
                      </a:lnTo>
                      <a:lnTo>
                        <a:pt x="978" y="88"/>
                      </a:lnTo>
                      <a:lnTo>
                        <a:pt x="991" y="92"/>
                      </a:lnTo>
                      <a:lnTo>
                        <a:pt x="992" y="87"/>
                      </a:lnTo>
                      <a:lnTo>
                        <a:pt x="1003" y="90"/>
                      </a:lnTo>
                      <a:lnTo>
                        <a:pt x="1016" y="88"/>
                      </a:lnTo>
                      <a:lnTo>
                        <a:pt x="1026" y="91"/>
                      </a:lnTo>
                      <a:lnTo>
                        <a:pt x="1034" y="91"/>
                      </a:lnTo>
                      <a:lnTo>
                        <a:pt x="1054" y="85"/>
                      </a:lnTo>
                      <a:lnTo>
                        <a:pt x="1062" y="79"/>
                      </a:lnTo>
                      <a:lnTo>
                        <a:pt x="1062" y="55"/>
                      </a:lnTo>
                      <a:lnTo>
                        <a:pt x="1056" y="49"/>
                      </a:lnTo>
                      <a:lnTo>
                        <a:pt x="1045" y="48"/>
                      </a:lnTo>
                      <a:lnTo>
                        <a:pt x="1038" y="49"/>
                      </a:lnTo>
                      <a:lnTo>
                        <a:pt x="1030" y="44"/>
                      </a:lnTo>
                      <a:lnTo>
                        <a:pt x="1026" y="38"/>
                      </a:lnTo>
                      <a:lnTo>
                        <a:pt x="1017" y="34"/>
                      </a:lnTo>
                      <a:lnTo>
                        <a:pt x="1017" y="33"/>
                      </a:lnTo>
                      <a:lnTo>
                        <a:pt x="1021" y="32"/>
                      </a:lnTo>
                      <a:lnTo>
                        <a:pt x="1024" y="34"/>
                      </a:lnTo>
                      <a:lnTo>
                        <a:pt x="1027" y="29"/>
                      </a:lnTo>
                      <a:lnTo>
                        <a:pt x="1029" y="27"/>
                      </a:lnTo>
                      <a:lnTo>
                        <a:pt x="1032" y="31"/>
                      </a:lnTo>
                      <a:lnTo>
                        <a:pt x="1035" y="45"/>
                      </a:lnTo>
                      <a:lnTo>
                        <a:pt x="1039" y="38"/>
                      </a:lnTo>
                      <a:lnTo>
                        <a:pt x="1039" y="29"/>
                      </a:lnTo>
                      <a:lnTo>
                        <a:pt x="1044" y="29"/>
                      </a:lnTo>
                      <a:lnTo>
                        <a:pt x="1046" y="33"/>
                      </a:lnTo>
                      <a:lnTo>
                        <a:pt x="1051" y="32"/>
                      </a:lnTo>
                      <a:lnTo>
                        <a:pt x="1055" y="38"/>
                      </a:lnTo>
                      <a:lnTo>
                        <a:pt x="1059" y="43"/>
                      </a:lnTo>
                      <a:lnTo>
                        <a:pt x="1067" y="49"/>
                      </a:lnTo>
                      <a:lnTo>
                        <a:pt x="1070" y="42"/>
                      </a:lnTo>
                      <a:lnTo>
                        <a:pt x="1075" y="41"/>
                      </a:lnTo>
                      <a:lnTo>
                        <a:pt x="1080" y="44"/>
                      </a:lnTo>
                      <a:lnTo>
                        <a:pt x="1082" y="50"/>
                      </a:lnTo>
                      <a:lnTo>
                        <a:pt x="1089" y="58"/>
                      </a:lnTo>
                      <a:lnTo>
                        <a:pt x="1104" y="61"/>
                      </a:lnTo>
                      <a:lnTo>
                        <a:pt x="1108" y="61"/>
                      </a:lnTo>
                      <a:lnTo>
                        <a:pt x="1113" y="63"/>
                      </a:lnTo>
                      <a:lnTo>
                        <a:pt x="1116" y="65"/>
                      </a:lnTo>
                      <a:lnTo>
                        <a:pt x="1123" y="60"/>
                      </a:lnTo>
                      <a:lnTo>
                        <a:pt x="1126" y="59"/>
                      </a:lnTo>
                      <a:lnTo>
                        <a:pt x="1126" y="66"/>
                      </a:lnTo>
                      <a:lnTo>
                        <a:pt x="1131" y="69"/>
                      </a:lnTo>
                      <a:lnTo>
                        <a:pt x="1141" y="69"/>
                      </a:lnTo>
                      <a:lnTo>
                        <a:pt x="1151" y="76"/>
                      </a:lnTo>
                      <a:lnTo>
                        <a:pt x="1159" y="75"/>
                      </a:lnTo>
                      <a:lnTo>
                        <a:pt x="1167" y="79"/>
                      </a:lnTo>
                      <a:lnTo>
                        <a:pt x="1177" y="74"/>
                      </a:lnTo>
                      <a:lnTo>
                        <a:pt x="1179" y="74"/>
                      </a:lnTo>
                      <a:lnTo>
                        <a:pt x="1184" y="81"/>
                      </a:lnTo>
                      <a:lnTo>
                        <a:pt x="1195" y="81"/>
                      </a:lnTo>
                      <a:lnTo>
                        <a:pt x="1200" y="84"/>
                      </a:lnTo>
                      <a:lnTo>
                        <a:pt x="1205" y="90"/>
                      </a:lnTo>
                      <a:lnTo>
                        <a:pt x="1216" y="79"/>
                      </a:lnTo>
                      <a:lnTo>
                        <a:pt x="1221" y="76"/>
                      </a:lnTo>
                      <a:lnTo>
                        <a:pt x="1225" y="75"/>
                      </a:lnTo>
                      <a:lnTo>
                        <a:pt x="1234" y="76"/>
                      </a:lnTo>
                      <a:lnTo>
                        <a:pt x="1244" y="71"/>
                      </a:lnTo>
                      <a:lnTo>
                        <a:pt x="1238" y="82"/>
                      </a:lnTo>
                      <a:lnTo>
                        <a:pt x="1241" y="85"/>
                      </a:lnTo>
                      <a:lnTo>
                        <a:pt x="1243" y="86"/>
                      </a:lnTo>
                      <a:lnTo>
                        <a:pt x="1248" y="81"/>
                      </a:lnTo>
                      <a:lnTo>
                        <a:pt x="1249" y="85"/>
                      </a:lnTo>
                      <a:lnTo>
                        <a:pt x="1248" y="101"/>
                      </a:lnTo>
                      <a:lnTo>
                        <a:pt x="1249" y="104"/>
                      </a:lnTo>
                      <a:lnTo>
                        <a:pt x="1259" y="101"/>
                      </a:lnTo>
                      <a:lnTo>
                        <a:pt x="1264" y="90"/>
                      </a:lnTo>
                      <a:lnTo>
                        <a:pt x="1263" y="88"/>
                      </a:lnTo>
                      <a:lnTo>
                        <a:pt x="1264" y="79"/>
                      </a:lnTo>
                      <a:lnTo>
                        <a:pt x="1274" y="70"/>
                      </a:lnTo>
                      <a:lnTo>
                        <a:pt x="1276" y="72"/>
                      </a:lnTo>
                      <a:lnTo>
                        <a:pt x="1279" y="77"/>
                      </a:lnTo>
                      <a:lnTo>
                        <a:pt x="1280" y="92"/>
                      </a:lnTo>
                      <a:lnTo>
                        <a:pt x="1288" y="87"/>
                      </a:lnTo>
                      <a:lnTo>
                        <a:pt x="1295" y="87"/>
                      </a:lnTo>
                      <a:lnTo>
                        <a:pt x="1299" y="91"/>
                      </a:lnTo>
                      <a:lnTo>
                        <a:pt x="1297" y="96"/>
                      </a:lnTo>
                      <a:lnTo>
                        <a:pt x="1293" y="106"/>
                      </a:lnTo>
                      <a:lnTo>
                        <a:pt x="1287" y="115"/>
                      </a:lnTo>
                      <a:lnTo>
                        <a:pt x="1284" y="119"/>
                      </a:lnTo>
                      <a:lnTo>
                        <a:pt x="1279" y="118"/>
                      </a:lnTo>
                      <a:lnTo>
                        <a:pt x="1277" y="122"/>
                      </a:lnTo>
                      <a:lnTo>
                        <a:pt x="1284" y="130"/>
                      </a:lnTo>
                      <a:lnTo>
                        <a:pt x="1276" y="141"/>
                      </a:lnTo>
                      <a:lnTo>
                        <a:pt x="1272" y="144"/>
                      </a:lnTo>
                      <a:lnTo>
                        <a:pt x="1264" y="141"/>
                      </a:lnTo>
                      <a:lnTo>
                        <a:pt x="1263" y="136"/>
                      </a:lnTo>
                      <a:lnTo>
                        <a:pt x="1258" y="142"/>
                      </a:lnTo>
                      <a:lnTo>
                        <a:pt x="1259" y="151"/>
                      </a:lnTo>
                      <a:lnTo>
                        <a:pt x="1261" y="156"/>
                      </a:lnTo>
                      <a:lnTo>
                        <a:pt x="1258" y="152"/>
                      </a:lnTo>
                      <a:lnTo>
                        <a:pt x="1253" y="145"/>
                      </a:lnTo>
                      <a:lnTo>
                        <a:pt x="1248" y="144"/>
                      </a:lnTo>
                      <a:lnTo>
                        <a:pt x="1247" y="156"/>
                      </a:lnTo>
                      <a:lnTo>
                        <a:pt x="1243" y="165"/>
                      </a:lnTo>
                      <a:lnTo>
                        <a:pt x="1243" y="171"/>
                      </a:lnTo>
                      <a:lnTo>
                        <a:pt x="1253" y="168"/>
                      </a:lnTo>
                      <a:lnTo>
                        <a:pt x="1248" y="187"/>
                      </a:lnTo>
                      <a:lnTo>
                        <a:pt x="1248" y="190"/>
                      </a:lnTo>
                      <a:lnTo>
                        <a:pt x="1238" y="210"/>
                      </a:lnTo>
                      <a:lnTo>
                        <a:pt x="1234" y="221"/>
                      </a:lnTo>
                      <a:lnTo>
                        <a:pt x="1232" y="225"/>
                      </a:lnTo>
                      <a:lnTo>
                        <a:pt x="1228" y="231"/>
                      </a:lnTo>
                      <a:lnTo>
                        <a:pt x="1228" y="242"/>
                      </a:lnTo>
                      <a:lnTo>
                        <a:pt x="1234" y="246"/>
                      </a:lnTo>
                      <a:lnTo>
                        <a:pt x="1238" y="252"/>
                      </a:lnTo>
                      <a:lnTo>
                        <a:pt x="1245" y="251"/>
                      </a:lnTo>
                      <a:lnTo>
                        <a:pt x="1254" y="258"/>
                      </a:lnTo>
                      <a:lnTo>
                        <a:pt x="1269" y="264"/>
                      </a:lnTo>
                      <a:lnTo>
                        <a:pt x="1271" y="274"/>
                      </a:lnTo>
                      <a:lnTo>
                        <a:pt x="1275" y="283"/>
                      </a:lnTo>
                      <a:lnTo>
                        <a:pt x="1275" y="297"/>
                      </a:lnTo>
                      <a:lnTo>
                        <a:pt x="1285" y="290"/>
                      </a:lnTo>
                      <a:lnTo>
                        <a:pt x="1307" y="296"/>
                      </a:lnTo>
                      <a:lnTo>
                        <a:pt x="1320" y="295"/>
                      </a:lnTo>
                      <a:lnTo>
                        <a:pt x="1324" y="302"/>
                      </a:lnTo>
                      <a:lnTo>
                        <a:pt x="1335" y="308"/>
                      </a:lnTo>
                      <a:lnTo>
                        <a:pt x="1345" y="313"/>
                      </a:lnTo>
                      <a:lnTo>
                        <a:pt x="1355" y="319"/>
                      </a:lnTo>
                      <a:lnTo>
                        <a:pt x="1361" y="327"/>
                      </a:lnTo>
                      <a:lnTo>
                        <a:pt x="1370" y="334"/>
                      </a:lnTo>
                      <a:lnTo>
                        <a:pt x="1377" y="335"/>
                      </a:lnTo>
                      <a:lnTo>
                        <a:pt x="1384" y="339"/>
                      </a:lnTo>
                      <a:lnTo>
                        <a:pt x="1411" y="346"/>
                      </a:lnTo>
                      <a:lnTo>
                        <a:pt x="1421" y="354"/>
                      </a:lnTo>
                      <a:lnTo>
                        <a:pt x="1425" y="365"/>
                      </a:lnTo>
                      <a:lnTo>
                        <a:pt x="1430" y="371"/>
                      </a:lnTo>
                      <a:lnTo>
                        <a:pt x="1460" y="392"/>
                      </a:lnTo>
                      <a:lnTo>
                        <a:pt x="1475" y="398"/>
                      </a:lnTo>
                      <a:lnTo>
                        <a:pt x="1487" y="394"/>
                      </a:lnTo>
                      <a:lnTo>
                        <a:pt x="1498" y="389"/>
                      </a:lnTo>
                      <a:lnTo>
                        <a:pt x="1516" y="384"/>
                      </a:lnTo>
                      <a:lnTo>
                        <a:pt x="1521" y="377"/>
                      </a:lnTo>
                      <a:lnTo>
                        <a:pt x="1524" y="356"/>
                      </a:lnTo>
                      <a:lnTo>
                        <a:pt x="1537" y="333"/>
                      </a:lnTo>
                      <a:lnTo>
                        <a:pt x="1548" y="287"/>
                      </a:lnTo>
                      <a:lnTo>
                        <a:pt x="1553" y="270"/>
                      </a:lnTo>
                      <a:lnTo>
                        <a:pt x="1557" y="258"/>
                      </a:lnTo>
                      <a:lnTo>
                        <a:pt x="1560" y="246"/>
                      </a:lnTo>
                      <a:lnTo>
                        <a:pt x="1559" y="231"/>
                      </a:lnTo>
                      <a:lnTo>
                        <a:pt x="1553" y="213"/>
                      </a:lnTo>
                      <a:lnTo>
                        <a:pt x="1555" y="197"/>
                      </a:lnTo>
                      <a:lnTo>
                        <a:pt x="1553" y="165"/>
                      </a:lnTo>
                      <a:lnTo>
                        <a:pt x="1561" y="145"/>
                      </a:lnTo>
                      <a:lnTo>
                        <a:pt x="1560" y="128"/>
                      </a:lnTo>
                      <a:lnTo>
                        <a:pt x="1565" y="118"/>
                      </a:lnTo>
                      <a:lnTo>
                        <a:pt x="1566" y="108"/>
                      </a:lnTo>
                      <a:lnTo>
                        <a:pt x="1559" y="106"/>
                      </a:lnTo>
                      <a:lnTo>
                        <a:pt x="1560" y="95"/>
                      </a:lnTo>
                      <a:lnTo>
                        <a:pt x="1564" y="76"/>
                      </a:lnTo>
                      <a:lnTo>
                        <a:pt x="1575" y="72"/>
                      </a:lnTo>
                      <a:lnTo>
                        <a:pt x="1578" y="64"/>
                      </a:lnTo>
                      <a:lnTo>
                        <a:pt x="1583" y="45"/>
                      </a:lnTo>
                      <a:lnTo>
                        <a:pt x="1596" y="29"/>
                      </a:lnTo>
                      <a:lnTo>
                        <a:pt x="1596" y="16"/>
                      </a:lnTo>
                      <a:lnTo>
                        <a:pt x="1596" y="15"/>
                      </a:lnTo>
                      <a:lnTo>
                        <a:pt x="1599" y="11"/>
                      </a:lnTo>
                      <a:lnTo>
                        <a:pt x="1604" y="10"/>
                      </a:lnTo>
                      <a:lnTo>
                        <a:pt x="1613" y="5"/>
                      </a:lnTo>
                      <a:lnTo>
                        <a:pt x="1616" y="0"/>
                      </a:lnTo>
                      <a:lnTo>
                        <a:pt x="1623" y="2"/>
                      </a:lnTo>
                      <a:lnTo>
                        <a:pt x="1623" y="7"/>
                      </a:lnTo>
                      <a:lnTo>
                        <a:pt x="1624" y="16"/>
                      </a:lnTo>
                      <a:lnTo>
                        <a:pt x="1623" y="16"/>
                      </a:lnTo>
                      <a:lnTo>
                        <a:pt x="1623" y="17"/>
                      </a:lnTo>
                      <a:lnTo>
                        <a:pt x="1625" y="31"/>
                      </a:lnTo>
                      <a:lnTo>
                        <a:pt x="1625" y="58"/>
                      </a:lnTo>
                      <a:lnTo>
                        <a:pt x="1629" y="68"/>
                      </a:lnTo>
                      <a:lnTo>
                        <a:pt x="1639" y="68"/>
                      </a:lnTo>
                      <a:lnTo>
                        <a:pt x="1641" y="74"/>
                      </a:lnTo>
                      <a:lnTo>
                        <a:pt x="1640" y="88"/>
                      </a:lnTo>
                      <a:lnTo>
                        <a:pt x="1646" y="93"/>
                      </a:lnTo>
                      <a:lnTo>
                        <a:pt x="1650" y="103"/>
                      </a:lnTo>
                      <a:lnTo>
                        <a:pt x="1655" y="107"/>
                      </a:lnTo>
                      <a:lnTo>
                        <a:pt x="1656" y="122"/>
                      </a:lnTo>
                      <a:lnTo>
                        <a:pt x="1661" y="124"/>
                      </a:lnTo>
                      <a:lnTo>
                        <a:pt x="1663" y="139"/>
                      </a:lnTo>
                      <a:lnTo>
                        <a:pt x="1667" y="151"/>
                      </a:lnTo>
                      <a:lnTo>
                        <a:pt x="1667" y="171"/>
                      </a:lnTo>
                      <a:lnTo>
                        <a:pt x="1670" y="179"/>
                      </a:lnTo>
                      <a:lnTo>
                        <a:pt x="1672" y="189"/>
                      </a:lnTo>
                      <a:lnTo>
                        <a:pt x="1677" y="199"/>
                      </a:lnTo>
                      <a:lnTo>
                        <a:pt x="1684" y="208"/>
                      </a:lnTo>
                      <a:lnTo>
                        <a:pt x="1693" y="211"/>
                      </a:lnTo>
                      <a:lnTo>
                        <a:pt x="1705" y="200"/>
                      </a:lnTo>
                      <a:lnTo>
                        <a:pt x="1715" y="198"/>
                      </a:lnTo>
                      <a:lnTo>
                        <a:pt x="1723" y="199"/>
                      </a:lnTo>
                      <a:lnTo>
                        <a:pt x="1729" y="215"/>
                      </a:lnTo>
                      <a:lnTo>
                        <a:pt x="1739" y="219"/>
                      </a:lnTo>
                      <a:lnTo>
                        <a:pt x="1747" y="228"/>
                      </a:lnTo>
                      <a:lnTo>
                        <a:pt x="1755" y="232"/>
                      </a:lnTo>
                      <a:lnTo>
                        <a:pt x="1764" y="242"/>
                      </a:lnTo>
                      <a:lnTo>
                        <a:pt x="1761" y="252"/>
                      </a:lnTo>
                      <a:lnTo>
                        <a:pt x="1764" y="258"/>
                      </a:lnTo>
                      <a:lnTo>
                        <a:pt x="1763" y="276"/>
                      </a:lnTo>
                      <a:lnTo>
                        <a:pt x="1766" y="286"/>
                      </a:lnTo>
                      <a:lnTo>
                        <a:pt x="1766" y="295"/>
                      </a:lnTo>
                      <a:lnTo>
                        <a:pt x="1771" y="303"/>
                      </a:lnTo>
                      <a:lnTo>
                        <a:pt x="1771" y="319"/>
                      </a:lnTo>
                      <a:lnTo>
                        <a:pt x="1775" y="332"/>
                      </a:lnTo>
                      <a:lnTo>
                        <a:pt x="1787" y="349"/>
                      </a:lnTo>
                      <a:lnTo>
                        <a:pt x="1796" y="349"/>
                      </a:lnTo>
                      <a:lnTo>
                        <a:pt x="1797" y="361"/>
                      </a:lnTo>
                      <a:lnTo>
                        <a:pt x="1804" y="381"/>
                      </a:lnTo>
                      <a:lnTo>
                        <a:pt x="1807" y="393"/>
                      </a:lnTo>
                      <a:lnTo>
                        <a:pt x="1808" y="409"/>
                      </a:lnTo>
                      <a:lnTo>
                        <a:pt x="1806" y="416"/>
                      </a:lnTo>
                      <a:lnTo>
                        <a:pt x="1806" y="426"/>
                      </a:lnTo>
                      <a:lnTo>
                        <a:pt x="1808" y="437"/>
                      </a:lnTo>
                      <a:lnTo>
                        <a:pt x="1814" y="443"/>
                      </a:lnTo>
                      <a:lnTo>
                        <a:pt x="1819" y="445"/>
                      </a:lnTo>
                      <a:lnTo>
                        <a:pt x="1818" y="448"/>
                      </a:lnTo>
                      <a:lnTo>
                        <a:pt x="1822" y="445"/>
                      </a:lnTo>
                      <a:lnTo>
                        <a:pt x="1822" y="447"/>
                      </a:lnTo>
                      <a:lnTo>
                        <a:pt x="1819" y="452"/>
                      </a:lnTo>
                      <a:lnTo>
                        <a:pt x="1820" y="454"/>
                      </a:lnTo>
                      <a:lnTo>
                        <a:pt x="1820" y="461"/>
                      </a:lnTo>
                      <a:lnTo>
                        <a:pt x="1824" y="470"/>
                      </a:lnTo>
                      <a:lnTo>
                        <a:pt x="1838" y="475"/>
                      </a:lnTo>
                      <a:lnTo>
                        <a:pt x="1841" y="480"/>
                      </a:lnTo>
                      <a:lnTo>
                        <a:pt x="1851" y="485"/>
                      </a:lnTo>
                      <a:lnTo>
                        <a:pt x="1871" y="490"/>
                      </a:lnTo>
                      <a:lnTo>
                        <a:pt x="1874" y="489"/>
                      </a:lnTo>
                      <a:lnTo>
                        <a:pt x="1881" y="485"/>
                      </a:lnTo>
                      <a:lnTo>
                        <a:pt x="1884" y="502"/>
                      </a:lnTo>
                      <a:lnTo>
                        <a:pt x="1888" y="511"/>
                      </a:lnTo>
                      <a:lnTo>
                        <a:pt x="1893" y="515"/>
                      </a:lnTo>
                      <a:lnTo>
                        <a:pt x="1903" y="512"/>
                      </a:lnTo>
                      <a:lnTo>
                        <a:pt x="1911" y="517"/>
                      </a:lnTo>
                      <a:lnTo>
                        <a:pt x="1920" y="518"/>
                      </a:lnTo>
                      <a:lnTo>
                        <a:pt x="1925" y="527"/>
                      </a:lnTo>
                      <a:lnTo>
                        <a:pt x="1931" y="533"/>
                      </a:lnTo>
                      <a:lnTo>
                        <a:pt x="1937" y="529"/>
                      </a:lnTo>
                      <a:lnTo>
                        <a:pt x="1942" y="533"/>
                      </a:lnTo>
                      <a:lnTo>
                        <a:pt x="1954" y="540"/>
                      </a:lnTo>
                      <a:lnTo>
                        <a:pt x="1958" y="545"/>
                      </a:lnTo>
                      <a:lnTo>
                        <a:pt x="1960" y="556"/>
                      </a:lnTo>
                      <a:lnTo>
                        <a:pt x="1953" y="554"/>
                      </a:lnTo>
                      <a:lnTo>
                        <a:pt x="1952" y="566"/>
                      </a:lnTo>
                      <a:lnTo>
                        <a:pt x="1958" y="572"/>
                      </a:lnTo>
                      <a:lnTo>
                        <a:pt x="1968" y="574"/>
                      </a:lnTo>
                      <a:lnTo>
                        <a:pt x="1970" y="580"/>
                      </a:lnTo>
                      <a:lnTo>
                        <a:pt x="1978" y="588"/>
                      </a:lnTo>
                      <a:lnTo>
                        <a:pt x="1980" y="597"/>
                      </a:lnTo>
                      <a:lnTo>
                        <a:pt x="1983" y="603"/>
                      </a:lnTo>
                      <a:lnTo>
                        <a:pt x="1985" y="610"/>
                      </a:lnTo>
                      <a:lnTo>
                        <a:pt x="1992" y="612"/>
                      </a:lnTo>
                      <a:lnTo>
                        <a:pt x="1994" y="619"/>
                      </a:lnTo>
                      <a:lnTo>
                        <a:pt x="1994" y="645"/>
                      </a:lnTo>
                      <a:lnTo>
                        <a:pt x="1996" y="651"/>
                      </a:lnTo>
                      <a:lnTo>
                        <a:pt x="1997" y="658"/>
                      </a:lnTo>
                      <a:lnTo>
                        <a:pt x="2002" y="662"/>
                      </a:lnTo>
                      <a:lnTo>
                        <a:pt x="2005" y="671"/>
                      </a:lnTo>
                      <a:lnTo>
                        <a:pt x="2007" y="672"/>
                      </a:lnTo>
                      <a:lnTo>
                        <a:pt x="2011" y="669"/>
                      </a:lnTo>
                      <a:lnTo>
                        <a:pt x="2017" y="669"/>
                      </a:lnTo>
                      <a:lnTo>
                        <a:pt x="2017" y="655"/>
                      </a:lnTo>
                      <a:lnTo>
                        <a:pt x="2023" y="650"/>
                      </a:lnTo>
                      <a:lnTo>
                        <a:pt x="2027" y="660"/>
                      </a:lnTo>
                      <a:lnTo>
                        <a:pt x="2032" y="665"/>
                      </a:lnTo>
                      <a:lnTo>
                        <a:pt x="2043" y="669"/>
                      </a:lnTo>
                      <a:lnTo>
                        <a:pt x="2051" y="676"/>
                      </a:lnTo>
                      <a:lnTo>
                        <a:pt x="2054" y="661"/>
                      </a:lnTo>
                      <a:lnTo>
                        <a:pt x="2057" y="665"/>
                      </a:lnTo>
                      <a:lnTo>
                        <a:pt x="2059" y="671"/>
                      </a:lnTo>
                      <a:lnTo>
                        <a:pt x="2061" y="674"/>
                      </a:lnTo>
                      <a:lnTo>
                        <a:pt x="2065" y="690"/>
                      </a:lnTo>
                      <a:lnTo>
                        <a:pt x="2065" y="720"/>
                      </a:lnTo>
                      <a:lnTo>
                        <a:pt x="2068" y="733"/>
                      </a:lnTo>
                      <a:lnTo>
                        <a:pt x="2077" y="739"/>
                      </a:lnTo>
                      <a:lnTo>
                        <a:pt x="2083" y="748"/>
                      </a:lnTo>
                      <a:lnTo>
                        <a:pt x="2098" y="760"/>
                      </a:lnTo>
                      <a:lnTo>
                        <a:pt x="2110" y="760"/>
                      </a:lnTo>
                      <a:lnTo>
                        <a:pt x="2118" y="766"/>
                      </a:lnTo>
                      <a:lnTo>
                        <a:pt x="2124" y="774"/>
                      </a:lnTo>
                      <a:lnTo>
                        <a:pt x="2130" y="785"/>
                      </a:lnTo>
                      <a:lnTo>
                        <a:pt x="2132" y="791"/>
                      </a:lnTo>
                      <a:lnTo>
                        <a:pt x="2141" y="800"/>
                      </a:lnTo>
                      <a:lnTo>
                        <a:pt x="2151" y="802"/>
                      </a:lnTo>
                      <a:lnTo>
                        <a:pt x="2151" y="806"/>
                      </a:lnTo>
                      <a:lnTo>
                        <a:pt x="2163" y="824"/>
                      </a:lnTo>
                      <a:lnTo>
                        <a:pt x="2162" y="830"/>
                      </a:lnTo>
                      <a:lnTo>
                        <a:pt x="2173" y="835"/>
                      </a:lnTo>
                      <a:lnTo>
                        <a:pt x="2177" y="844"/>
                      </a:lnTo>
                      <a:lnTo>
                        <a:pt x="2178" y="862"/>
                      </a:lnTo>
                      <a:lnTo>
                        <a:pt x="2184" y="872"/>
                      </a:lnTo>
                      <a:lnTo>
                        <a:pt x="2186" y="876"/>
                      </a:lnTo>
                      <a:lnTo>
                        <a:pt x="2190" y="871"/>
                      </a:lnTo>
                      <a:lnTo>
                        <a:pt x="2191" y="886"/>
                      </a:lnTo>
                      <a:lnTo>
                        <a:pt x="2189" y="900"/>
                      </a:lnTo>
                      <a:lnTo>
                        <a:pt x="2191" y="911"/>
                      </a:lnTo>
                      <a:lnTo>
                        <a:pt x="2194" y="938"/>
                      </a:lnTo>
                      <a:lnTo>
                        <a:pt x="2197" y="948"/>
                      </a:lnTo>
                      <a:lnTo>
                        <a:pt x="2193" y="945"/>
                      </a:lnTo>
                      <a:lnTo>
                        <a:pt x="2191" y="952"/>
                      </a:lnTo>
                      <a:lnTo>
                        <a:pt x="2193" y="956"/>
                      </a:lnTo>
                      <a:lnTo>
                        <a:pt x="2194" y="963"/>
                      </a:lnTo>
                      <a:lnTo>
                        <a:pt x="2197" y="967"/>
                      </a:lnTo>
                      <a:lnTo>
                        <a:pt x="2200" y="979"/>
                      </a:lnTo>
                      <a:lnTo>
                        <a:pt x="2207" y="995"/>
                      </a:lnTo>
                      <a:lnTo>
                        <a:pt x="2216" y="1023"/>
                      </a:lnTo>
                      <a:lnTo>
                        <a:pt x="2217" y="1050"/>
                      </a:lnTo>
                      <a:lnTo>
                        <a:pt x="2215" y="1066"/>
                      </a:lnTo>
                      <a:lnTo>
                        <a:pt x="2211" y="1074"/>
                      </a:lnTo>
                      <a:lnTo>
                        <a:pt x="2206" y="1090"/>
                      </a:lnTo>
                      <a:lnTo>
                        <a:pt x="2204" y="1110"/>
                      </a:lnTo>
                      <a:lnTo>
                        <a:pt x="2199" y="1142"/>
                      </a:lnTo>
                      <a:lnTo>
                        <a:pt x="2196" y="1145"/>
                      </a:lnTo>
                      <a:lnTo>
                        <a:pt x="2189" y="1164"/>
                      </a:lnTo>
                      <a:lnTo>
                        <a:pt x="2188" y="1182"/>
                      </a:lnTo>
                      <a:lnTo>
                        <a:pt x="2190" y="1201"/>
                      </a:lnTo>
                      <a:lnTo>
                        <a:pt x="2186" y="1207"/>
                      </a:lnTo>
                      <a:lnTo>
                        <a:pt x="2186" y="1214"/>
                      </a:lnTo>
                      <a:lnTo>
                        <a:pt x="2172" y="1252"/>
                      </a:lnTo>
                      <a:lnTo>
                        <a:pt x="2167" y="1258"/>
                      </a:lnTo>
                      <a:lnTo>
                        <a:pt x="2162" y="1266"/>
                      </a:lnTo>
                      <a:lnTo>
                        <a:pt x="2156" y="1273"/>
                      </a:lnTo>
                      <a:lnTo>
                        <a:pt x="2156" y="1280"/>
                      </a:lnTo>
                      <a:lnTo>
                        <a:pt x="2158" y="1285"/>
                      </a:lnTo>
                      <a:lnTo>
                        <a:pt x="2153" y="1291"/>
                      </a:lnTo>
                      <a:lnTo>
                        <a:pt x="2145" y="1302"/>
                      </a:lnTo>
                      <a:lnTo>
                        <a:pt x="2137" y="1302"/>
                      </a:lnTo>
                      <a:lnTo>
                        <a:pt x="2135" y="1306"/>
                      </a:lnTo>
                      <a:lnTo>
                        <a:pt x="2141" y="1308"/>
                      </a:lnTo>
                      <a:lnTo>
                        <a:pt x="2130" y="1312"/>
                      </a:lnTo>
                      <a:lnTo>
                        <a:pt x="2123" y="1316"/>
                      </a:lnTo>
                      <a:lnTo>
                        <a:pt x="2120" y="1323"/>
                      </a:lnTo>
                      <a:lnTo>
                        <a:pt x="2114" y="1331"/>
                      </a:lnTo>
                      <a:lnTo>
                        <a:pt x="2108" y="1346"/>
                      </a:lnTo>
                      <a:lnTo>
                        <a:pt x="2100" y="1357"/>
                      </a:lnTo>
                      <a:lnTo>
                        <a:pt x="2094" y="1359"/>
                      </a:lnTo>
                      <a:lnTo>
                        <a:pt x="2091" y="1360"/>
                      </a:lnTo>
                      <a:lnTo>
                        <a:pt x="2089" y="1365"/>
                      </a:lnTo>
                      <a:lnTo>
                        <a:pt x="2097" y="1367"/>
                      </a:lnTo>
                      <a:lnTo>
                        <a:pt x="2096" y="1379"/>
                      </a:lnTo>
                      <a:lnTo>
                        <a:pt x="2091" y="1392"/>
                      </a:lnTo>
                      <a:lnTo>
                        <a:pt x="2088" y="1392"/>
                      </a:lnTo>
                      <a:lnTo>
                        <a:pt x="2087" y="1400"/>
                      </a:lnTo>
                      <a:lnTo>
                        <a:pt x="2078" y="1411"/>
                      </a:lnTo>
                      <a:lnTo>
                        <a:pt x="2065" y="1458"/>
                      </a:lnTo>
                      <a:lnTo>
                        <a:pt x="2065" y="1468"/>
                      </a:lnTo>
                      <a:lnTo>
                        <a:pt x="2056" y="1462"/>
                      </a:lnTo>
                      <a:lnTo>
                        <a:pt x="2049" y="1481"/>
                      </a:lnTo>
                      <a:lnTo>
                        <a:pt x="2044" y="1487"/>
                      </a:lnTo>
                      <a:lnTo>
                        <a:pt x="2041" y="1497"/>
                      </a:lnTo>
                      <a:lnTo>
                        <a:pt x="2038" y="1500"/>
                      </a:lnTo>
                      <a:lnTo>
                        <a:pt x="2034" y="1506"/>
                      </a:lnTo>
                      <a:lnTo>
                        <a:pt x="2033" y="1521"/>
                      </a:lnTo>
                      <a:lnTo>
                        <a:pt x="2029" y="1538"/>
                      </a:lnTo>
                      <a:lnTo>
                        <a:pt x="2033" y="1546"/>
                      </a:lnTo>
                      <a:lnTo>
                        <a:pt x="2030" y="1550"/>
                      </a:lnTo>
                      <a:lnTo>
                        <a:pt x="2029" y="1562"/>
                      </a:lnTo>
                      <a:lnTo>
                        <a:pt x="2023" y="1577"/>
                      </a:lnTo>
                      <a:lnTo>
                        <a:pt x="2021" y="1587"/>
                      </a:lnTo>
                      <a:lnTo>
                        <a:pt x="2021" y="1593"/>
                      </a:lnTo>
                      <a:lnTo>
                        <a:pt x="2024" y="1603"/>
                      </a:lnTo>
                      <a:lnTo>
                        <a:pt x="2024" y="1613"/>
                      </a:lnTo>
                      <a:lnTo>
                        <a:pt x="2023" y="1621"/>
                      </a:lnTo>
                      <a:lnTo>
                        <a:pt x="2021" y="1629"/>
                      </a:lnTo>
                      <a:lnTo>
                        <a:pt x="2012" y="1624"/>
                      </a:lnTo>
                      <a:lnTo>
                        <a:pt x="2008" y="1625"/>
                      </a:lnTo>
                      <a:lnTo>
                        <a:pt x="2007" y="1637"/>
                      </a:lnTo>
                      <a:lnTo>
                        <a:pt x="1987" y="1643"/>
                      </a:lnTo>
                      <a:lnTo>
                        <a:pt x="1932" y="1645"/>
                      </a:lnTo>
                      <a:lnTo>
                        <a:pt x="1920" y="1648"/>
                      </a:lnTo>
                      <a:lnTo>
                        <a:pt x="1898" y="1661"/>
                      </a:lnTo>
                      <a:lnTo>
                        <a:pt x="1888" y="1669"/>
                      </a:lnTo>
                      <a:lnTo>
                        <a:pt x="1874" y="1678"/>
                      </a:lnTo>
                      <a:lnTo>
                        <a:pt x="1868" y="1685"/>
                      </a:lnTo>
                      <a:lnTo>
                        <a:pt x="1866" y="1691"/>
                      </a:lnTo>
                      <a:lnTo>
                        <a:pt x="1854" y="1699"/>
                      </a:lnTo>
                      <a:lnTo>
                        <a:pt x="1847" y="1705"/>
                      </a:lnTo>
                      <a:lnTo>
                        <a:pt x="1844" y="1701"/>
                      </a:lnTo>
                      <a:lnTo>
                        <a:pt x="1830" y="1705"/>
                      </a:lnTo>
                      <a:lnTo>
                        <a:pt x="1823" y="1705"/>
                      </a:lnTo>
                      <a:lnTo>
                        <a:pt x="1819" y="1706"/>
                      </a:lnTo>
                      <a:lnTo>
                        <a:pt x="1818" y="1715"/>
                      </a:lnTo>
                      <a:lnTo>
                        <a:pt x="1822" y="1720"/>
                      </a:lnTo>
                      <a:lnTo>
                        <a:pt x="1825" y="1713"/>
                      </a:lnTo>
                      <a:lnTo>
                        <a:pt x="1831" y="1709"/>
                      </a:lnTo>
                      <a:lnTo>
                        <a:pt x="1836" y="1709"/>
                      </a:lnTo>
                      <a:lnTo>
                        <a:pt x="1833" y="1720"/>
                      </a:lnTo>
                      <a:lnTo>
                        <a:pt x="1831" y="1729"/>
                      </a:lnTo>
                      <a:lnTo>
                        <a:pt x="1826" y="1736"/>
                      </a:lnTo>
                      <a:lnTo>
                        <a:pt x="1813" y="1717"/>
                      </a:lnTo>
                      <a:lnTo>
                        <a:pt x="1808" y="1717"/>
                      </a:lnTo>
                      <a:lnTo>
                        <a:pt x="1799" y="1713"/>
                      </a:lnTo>
                      <a:lnTo>
                        <a:pt x="1796" y="1704"/>
                      </a:lnTo>
                      <a:lnTo>
                        <a:pt x="1785" y="1704"/>
                      </a:lnTo>
                      <a:lnTo>
                        <a:pt x="1777" y="1696"/>
                      </a:lnTo>
                      <a:lnTo>
                        <a:pt x="1776" y="1690"/>
                      </a:lnTo>
                      <a:lnTo>
                        <a:pt x="1779" y="1679"/>
                      </a:lnTo>
                      <a:lnTo>
                        <a:pt x="1772" y="1673"/>
                      </a:lnTo>
                      <a:lnTo>
                        <a:pt x="1760" y="1682"/>
                      </a:lnTo>
                      <a:lnTo>
                        <a:pt x="1750" y="1685"/>
                      </a:lnTo>
                      <a:lnTo>
                        <a:pt x="1739" y="1682"/>
                      </a:lnTo>
                      <a:lnTo>
                        <a:pt x="1736" y="1675"/>
                      </a:lnTo>
                      <a:lnTo>
                        <a:pt x="1749" y="1675"/>
                      </a:lnTo>
                      <a:lnTo>
                        <a:pt x="1752" y="1666"/>
                      </a:lnTo>
                      <a:lnTo>
                        <a:pt x="1750" y="1652"/>
                      </a:lnTo>
                      <a:lnTo>
                        <a:pt x="1741" y="1647"/>
                      </a:lnTo>
                      <a:lnTo>
                        <a:pt x="1725" y="1659"/>
                      </a:lnTo>
                      <a:lnTo>
                        <a:pt x="1715" y="1661"/>
                      </a:lnTo>
                      <a:lnTo>
                        <a:pt x="1728" y="1669"/>
                      </a:lnTo>
                      <a:lnTo>
                        <a:pt x="1729" y="1672"/>
                      </a:lnTo>
                      <a:lnTo>
                        <a:pt x="1721" y="1673"/>
                      </a:lnTo>
                      <a:lnTo>
                        <a:pt x="1710" y="1678"/>
                      </a:lnTo>
                      <a:lnTo>
                        <a:pt x="1699" y="1686"/>
                      </a:lnTo>
                      <a:lnTo>
                        <a:pt x="1690" y="1701"/>
                      </a:lnTo>
                      <a:lnTo>
                        <a:pt x="1672" y="1710"/>
                      </a:lnTo>
                      <a:lnTo>
                        <a:pt x="1658" y="1713"/>
                      </a:lnTo>
                      <a:lnTo>
                        <a:pt x="1655" y="1709"/>
                      </a:lnTo>
                      <a:lnTo>
                        <a:pt x="1635" y="1699"/>
                      </a:lnTo>
                      <a:lnTo>
                        <a:pt x="1616" y="1686"/>
                      </a:lnTo>
                      <a:lnTo>
                        <a:pt x="1607" y="1683"/>
                      </a:lnTo>
                      <a:lnTo>
                        <a:pt x="1593" y="1682"/>
                      </a:lnTo>
                      <a:lnTo>
                        <a:pt x="1572" y="1674"/>
                      </a:lnTo>
                      <a:lnTo>
                        <a:pt x="1564" y="1675"/>
                      </a:lnTo>
                      <a:lnTo>
                        <a:pt x="1555" y="1682"/>
                      </a:lnTo>
                      <a:lnTo>
                        <a:pt x="1548" y="1671"/>
                      </a:lnTo>
                      <a:lnTo>
                        <a:pt x="1529" y="1659"/>
                      </a:lnTo>
                      <a:lnTo>
                        <a:pt x="1511" y="1658"/>
                      </a:lnTo>
                      <a:lnTo>
                        <a:pt x="1496" y="1650"/>
                      </a:lnTo>
                      <a:lnTo>
                        <a:pt x="1486" y="1639"/>
                      </a:lnTo>
                      <a:lnTo>
                        <a:pt x="1481" y="1625"/>
                      </a:lnTo>
                      <a:lnTo>
                        <a:pt x="1470" y="1618"/>
                      </a:lnTo>
                      <a:lnTo>
                        <a:pt x="1458" y="1588"/>
                      </a:lnTo>
                      <a:lnTo>
                        <a:pt x="1457" y="1582"/>
                      </a:lnTo>
                      <a:lnTo>
                        <a:pt x="1462" y="1572"/>
                      </a:lnTo>
                      <a:lnTo>
                        <a:pt x="1463" y="1559"/>
                      </a:lnTo>
                      <a:lnTo>
                        <a:pt x="1453" y="1530"/>
                      </a:lnTo>
                      <a:lnTo>
                        <a:pt x="1430" y="1500"/>
                      </a:lnTo>
                      <a:lnTo>
                        <a:pt x="1437" y="1483"/>
                      </a:lnTo>
                      <a:lnTo>
                        <a:pt x="1436" y="1480"/>
                      </a:lnTo>
                      <a:lnTo>
                        <a:pt x="1421" y="1481"/>
                      </a:lnTo>
                      <a:lnTo>
                        <a:pt x="1406" y="1490"/>
                      </a:lnTo>
                      <a:lnTo>
                        <a:pt x="1389" y="1496"/>
                      </a:lnTo>
                      <a:lnTo>
                        <a:pt x="1379" y="1497"/>
                      </a:lnTo>
                      <a:lnTo>
                        <a:pt x="1372" y="1495"/>
                      </a:lnTo>
                      <a:lnTo>
                        <a:pt x="1379" y="1484"/>
                      </a:lnTo>
                      <a:lnTo>
                        <a:pt x="1387" y="1468"/>
                      </a:lnTo>
                      <a:lnTo>
                        <a:pt x="1390" y="1453"/>
                      </a:lnTo>
                      <a:lnTo>
                        <a:pt x="1390" y="1436"/>
                      </a:lnTo>
                      <a:lnTo>
                        <a:pt x="1384" y="1419"/>
                      </a:lnTo>
                      <a:lnTo>
                        <a:pt x="1376" y="1406"/>
                      </a:lnTo>
                      <a:lnTo>
                        <a:pt x="1368" y="1400"/>
                      </a:lnTo>
                      <a:lnTo>
                        <a:pt x="1356" y="1424"/>
                      </a:lnTo>
                      <a:lnTo>
                        <a:pt x="1356" y="1436"/>
                      </a:lnTo>
                      <a:lnTo>
                        <a:pt x="1352" y="1448"/>
                      </a:lnTo>
                      <a:lnTo>
                        <a:pt x="1350" y="1460"/>
                      </a:lnTo>
                      <a:lnTo>
                        <a:pt x="1349" y="1463"/>
                      </a:lnTo>
                      <a:lnTo>
                        <a:pt x="1340" y="1462"/>
                      </a:lnTo>
                      <a:lnTo>
                        <a:pt x="1329" y="1467"/>
                      </a:lnTo>
                      <a:lnTo>
                        <a:pt x="1317" y="1467"/>
                      </a:lnTo>
                      <a:lnTo>
                        <a:pt x="1307" y="1473"/>
                      </a:lnTo>
                      <a:lnTo>
                        <a:pt x="1301" y="1467"/>
                      </a:lnTo>
                      <a:lnTo>
                        <a:pt x="1306" y="1448"/>
                      </a:lnTo>
                      <a:lnTo>
                        <a:pt x="1319" y="1449"/>
                      </a:lnTo>
                      <a:lnTo>
                        <a:pt x="1330" y="1443"/>
                      </a:lnTo>
                      <a:lnTo>
                        <a:pt x="1334" y="1429"/>
                      </a:lnTo>
                      <a:lnTo>
                        <a:pt x="1335" y="1417"/>
                      </a:lnTo>
                      <a:lnTo>
                        <a:pt x="1333" y="1415"/>
                      </a:lnTo>
                      <a:lnTo>
                        <a:pt x="1333" y="1411"/>
                      </a:lnTo>
                      <a:lnTo>
                        <a:pt x="1334" y="1405"/>
                      </a:lnTo>
                      <a:lnTo>
                        <a:pt x="1334" y="1397"/>
                      </a:lnTo>
                      <a:lnTo>
                        <a:pt x="1339" y="1384"/>
                      </a:lnTo>
                      <a:lnTo>
                        <a:pt x="1345" y="1368"/>
                      </a:lnTo>
                      <a:lnTo>
                        <a:pt x="1351" y="1365"/>
                      </a:lnTo>
                      <a:lnTo>
                        <a:pt x="1357" y="1355"/>
                      </a:lnTo>
                      <a:lnTo>
                        <a:pt x="1357" y="1330"/>
                      </a:lnTo>
                      <a:lnTo>
                        <a:pt x="1363" y="1331"/>
                      </a:lnTo>
                      <a:lnTo>
                        <a:pt x="1362" y="1324"/>
                      </a:lnTo>
                      <a:lnTo>
                        <a:pt x="1358" y="1317"/>
                      </a:lnTo>
                      <a:lnTo>
                        <a:pt x="1358" y="1307"/>
                      </a:lnTo>
                      <a:lnTo>
                        <a:pt x="1355" y="1304"/>
                      </a:lnTo>
                      <a:lnTo>
                        <a:pt x="1355" y="1293"/>
                      </a:lnTo>
                      <a:lnTo>
                        <a:pt x="1350" y="1288"/>
                      </a:lnTo>
                      <a:lnTo>
                        <a:pt x="1347" y="1297"/>
                      </a:lnTo>
                      <a:lnTo>
                        <a:pt x="1347" y="1317"/>
                      </a:lnTo>
                      <a:lnTo>
                        <a:pt x="1342" y="1318"/>
                      </a:lnTo>
                      <a:lnTo>
                        <a:pt x="1335" y="1330"/>
                      </a:lnTo>
                      <a:lnTo>
                        <a:pt x="1330" y="1341"/>
                      </a:lnTo>
                      <a:lnTo>
                        <a:pt x="1324" y="1354"/>
                      </a:lnTo>
                      <a:lnTo>
                        <a:pt x="1323" y="1360"/>
                      </a:lnTo>
                      <a:lnTo>
                        <a:pt x="1318" y="1368"/>
                      </a:lnTo>
                      <a:lnTo>
                        <a:pt x="1307" y="1367"/>
                      </a:lnTo>
                      <a:lnTo>
                        <a:pt x="1302" y="1370"/>
                      </a:lnTo>
                      <a:lnTo>
                        <a:pt x="1301" y="1374"/>
                      </a:lnTo>
                      <a:lnTo>
                        <a:pt x="1287" y="1382"/>
                      </a:lnTo>
                      <a:lnTo>
                        <a:pt x="1282" y="1388"/>
                      </a:lnTo>
                      <a:lnTo>
                        <a:pt x="1275" y="1390"/>
                      </a:lnTo>
                      <a:lnTo>
                        <a:pt x="1269" y="1405"/>
                      </a:lnTo>
                      <a:lnTo>
                        <a:pt x="1259" y="1417"/>
                      </a:lnTo>
                      <a:lnTo>
                        <a:pt x="1249" y="1425"/>
                      </a:lnTo>
                      <a:lnTo>
                        <a:pt x="1245" y="1437"/>
                      </a:lnTo>
                      <a:lnTo>
                        <a:pt x="1252" y="1437"/>
                      </a:lnTo>
                      <a:lnTo>
                        <a:pt x="1252" y="1454"/>
                      </a:lnTo>
                      <a:lnTo>
                        <a:pt x="1245" y="1449"/>
                      </a:lnTo>
                      <a:lnTo>
                        <a:pt x="1238" y="1452"/>
                      </a:lnTo>
                      <a:lnTo>
                        <a:pt x="1229" y="1440"/>
                      </a:lnTo>
                      <a:lnTo>
                        <a:pt x="1220" y="1433"/>
                      </a:lnTo>
                      <a:lnTo>
                        <a:pt x="1214" y="1427"/>
                      </a:lnTo>
                      <a:lnTo>
                        <a:pt x="1205" y="1426"/>
                      </a:lnTo>
                      <a:lnTo>
                        <a:pt x="1205" y="1416"/>
                      </a:lnTo>
                      <a:lnTo>
                        <a:pt x="1221" y="1427"/>
                      </a:lnTo>
                      <a:lnTo>
                        <a:pt x="1222" y="1419"/>
                      </a:lnTo>
                      <a:lnTo>
                        <a:pt x="1220" y="1405"/>
                      </a:lnTo>
                      <a:lnTo>
                        <a:pt x="1214" y="1398"/>
                      </a:lnTo>
                      <a:lnTo>
                        <a:pt x="1211" y="1383"/>
                      </a:lnTo>
                      <a:lnTo>
                        <a:pt x="1204" y="1372"/>
                      </a:lnTo>
                      <a:lnTo>
                        <a:pt x="1195" y="1365"/>
                      </a:lnTo>
                      <a:lnTo>
                        <a:pt x="1190" y="1347"/>
                      </a:lnTo>
                      <a:lnTo>
                        <a:pt x="1186" y="1343"/>
                      </a:lnTo>
                      <a:lnTo>
                        <a:pt x="1183" y="1334"/>
                      </a:lnTo>
                      <a:lnTo>
                        <a:pt x="1177" y="1335"/>
                      </a:lnTo>
                      <a:lnTo>
                        <a:pt x="1166" y="1330"/>
                      </a:lnTo>
                      <a:lnTo>
                        <a:pt x="1156" y="1324"/>
                      </a:lnTo>
                      <a:lnTo>
                        <a:pt x="1150" y="1316"/>
                      </a:lnTo>
                      <a:lnTo>
                        <a:pt x="1150" y="1306"/>
                      </a:lnTo>
                      <a:lnTo>
                        <a:pt x="1155" y="1306"/>
                      </a:lnTo>
                      <a:lnTo>
                        <a:pt x="1156" y="1292"/>
                      </a:lnTo>
                      <a:lnTo>
                        <a:pt x="1135" y="1286"/>
                      </a:lnTo>
                      <a:lnTo>
                        <a:pt x="1114" y="1265"/>
                      </a:lnTo>
                      <a:lnTo>
                        <a:pt x="1108" y="1263"/>
                      </a:lnTo>
                      <a:lnTo>
                        <a:pt x="1110" y="1270"/>
                      </a:lnTo>
                      <a:lnTo>
                        <a:pt x="1100" y="1269"/>
                      </a:lnTo>
                      <a:lnTo>
                        <a:pt x="1091" y="1263"/>
                      </a:lnTo>
                      <a:lnTo>
                        <a:pt x="1069" y="1252"/>
                      </a:lnTo>
                      <a:lnTo>
                        <a:pt x="1062" y="1253"/>
                      </a:lnTo>
                      <a:lnTo>
                        <a:pt x="1054" y="1259"/>
                      </a:lnTo>
                      <a:lnTo>
                        <a:pt x="1051" y="1258"/>
                      </a:lnTo>
                      <a:lnTo>
                        <a:pt x="1045" y="1255"/>
                      </a:lnTo>
                      <a:lnTo>
                        <a:pt x="1017" y="1231"/>
                      </a:lnTo>
                      <a:lnTo>
                        <a:pt x="1006" y="1227"/>
                      </a:lnTo>
                      <a:lnTo>
                        <a:pt x="995" y="1226"/>
                      </a:lnTo>
                      <a:lnTo>
                        <a:pt x="974" y="1225"/>
                      </a:lnTo>
                      <a:lnTo>
                        <a:pt x="941" y="1230"/>
                      </a:lnTo>
                      <a:lnTo>
                        <a:pt x="899" y="1228"/>
                      </a:lnTo>
                      <a:lnTo>
                        <a:pt x="881" y="1228"/>
                      </a:lnTo>
                      <a:lnTo>
                        <a:pt x="840" y="1248"/>
                      </a:lnTo>
                      <a:lnTo>
                        <a:pt x="820" y="1261"/>
                      </a:lnTo>
                      <a:lnTo>
                        <a:pt x="795" y="1263"/>
                      </a:lnTo>
                      <a:lnTo>
                        <a:pt x="779" y="1270"/>
                      </a:lnTo>
                      <a:lnTo>
                        <a:pt x="758" y="1274"/>
                      </a:lnTo>
                      <a:lnTo>
                        <a:pt x="722" y="1273"/>
                      </a:lnTo>
                      <a:lnTo>
                        <a:pt x="710" y="1270"/>
                      </a:lnTo>
                      <a:lnTo>
                        <a:pt x="695" y="1274"/>
                      </a:lnTo>
                      <a:lnTo>
                        <a:pt x="685" y="1282"/>
                      </a:lnTo>
                      <a:lnTo>
                        <a:pt x="658" y="1297"/>
                      </a:lnTo>
                      <a:lnTo>
                        <a:pt x="642" y="1302"/>
                      </a:lnTo>
                      <a:lnTo>
                        <a:pt x="634" y="1309"/>
                      </a:lnTo>
                      <a:lnTo>
                        <a:pt x="625" y="1313"/>
                      </a:lnTo>
                      <a:lnTo>
                        <a:pt x="614" y="1314"/>
                      </a:lnTo>
                      <a:lnTo>
                        <a:pt x="602" y="1320"/>
                      </a:lnTo>
                      <a:lnTo>
                        <a:pt x="596" y="1333"/>
                      </a:lnTo>
                      <a:lnTo>
                        <a:pt x="592" y="1349"/>
                      </a:lnTo>
                      <a:lnTo>
                        <a:pt x="587" y="1354"/>
                      </a:lnTo>
                      <a:lnTo>
                        <a:pt x="581" y="1363"/>
                      </a:lnTo>
                      <a:lnTo>
                        <a:pt x="577" y="1372"/>
                      </a:lnTo>
                      <a:lnTo>
                        <a:pt x="558" y="1377"/>
                      </a:lnTo>
                      <a:lnTo>
                        <a:pt x="549" y="1377"/>
                      </a:lnTo>
                      <a:lnTo>
                        <a:pt x="539" y="1373"/>
                      </a:lnTo>
                      <a:lnTo>
                        <a:pt x="518" y="1376"/>
                      </a:lnTo>
                      <a:lnTo>
                        <a:pt x="496" y="1382"/>
                      </a:lnTo>
                      <a:lnTo>
                        <a:pt x="491" y="1374"/>
                      </a:lnTo>
                      <a:lnTo>
                        <a:pt x="486" y="1372"/>
                      </a:lnTo>
                      <a:lnTo>
                        <a:pt x="480" y="1374"/>
                      </a:lnTo>
                      <a:lnTo>
                        <a:pt x="464" y="1376"/>
                      </a:lnTo>
                      <a:lnTo>
                        <a:pt x="447" y="1372"/>
                      </a:lnTo>
                      <a:lnTo>
                        <a:pt x="435" y="1372"/>
                      </a:lnTo>
                      <a:lnTo>
                        <a:pt x="419" y="1379"/>
                      </a:lnTo>
                      <a:lnTo>
                        <a:pt x="376" y="1378"/>
                      </a:lnTo>
                      <a:lnTo>
                        <a:pt x="365" y="1383"/>
                      </a:lnTo>
                      <a:lnTo>
                        <a:pt x="355" y="1392"/>
                      </a:lnTo>
                      <a:lnTo>
                        <a:pt x="350" y="1399"/>
                      </a:lnTo>
                      <a:lnTo>
                        <a:pt x="352" y="1404"/>
                      </a:lnTo>
                      <a:lnTo>
                        <a:pt x="350" y="1405"/>
                      </a:lnTo>
                      <a:lnTo>
                        <a:pt x="344" y="1411"/>
                      </a:lnTo>
                      <a:lnTo>
                        <a:pt x="333" y="1414"/>
                      </a:lnTo>
                      <a:lnTo>
                        <a:pt x="316" y="1416"/>
                      </a:lnTo>
                      <a:lnTo>
                        <a:pt x="301" y="1426"/>
                      </a:lnTo>
                      <a:lnTo>
                        <a:pt x="292" y="1436"/>
                      </a:lnTo>
                      <a:lnTo>
                        <a:pt x="287" y="1443"/>
                      </a:lnTo>
                      <a:lnTo>
                        <a:pt x="280" y="1449"/>
                      </a:lnTo>
                      <a:lnTo>
                        <a:pt x="271" y="1452"/>
                      </a:lnTo>
                      <a:lnTo>
                        <a:pt x="261" y="1447"/>
                      </a:lnTo>
                      <a:lnTo>
                        <a:pt x="260" y="1458"/>
                      </a:lnTo>
                      <a:lnTo>
                        <a:pt x="253" y="1454"/>
                      </a:lnTo>
                      <a:lnTo>
                        <a:pt x="244" y="1458"/>
                      </a:lnTo>
                      <a:lnTo>
                        <a:pt x="238" y="1451"/>
                      </a:lnTo>
                      <a:lnTo>
                        <a:pt x="205" y="1453"/>
                      </a:lnTo>
                      <a:lnTo>
                        <a:pt x="190" y="1451"/>
                      </a:lnTo>
                      <a:lnTo>
                        <a:pt x="183" y="1443"/>
                      </a:lnTo>
                      <a:lnTo>
                        <a:pt x="174" y="1440"/>
                      </a:lnTo>
                      <a:lnTo>
                        <a:pt x="174" y="1441"/>
                      </a:lnTo>
                      <a:lnTo>
                        <a:pt x="163" y="1440"/>
                      </a:lnTo>
                      <a:lnTo>
                        <a:pt x="148" y="1424"/>
                      </a:lnTo>
                      <a:lnTo>
                        <a:pt x="141" y="1415"/>
                      </a:lnTo>
                      <a:lnTo>
                        <a:pt x="130" y="1405"/>
                      </a:lnTo>
                      <a:lnTo>
                        <a:pt x="120" y="1402"/>
                      </a:lnTo>
                      <a:lnTo>
                        <a:pt x="108" y="1399"/>
                      </a:lnTo>
                      <a:lnTo>
                        <a:pt x="105" y="1370"/>
                      </a:lnTo>
                      <a:lnTo>
                        <a:pt x="107" y="1357"/>
                      </a:lnTo>
                      <a:lnTo>
                        <a:pt x="107" y="1356"/>
                      </a:lnTo>
                      <a:lnTo>
                        <a:pt x="117" y="1360"/>
                      </a:lnTo>
                      <a:lnTo>
                        <a:pt x="125" y="1359"/>
                      </a:lnTo>
                      <a:lnTo>
                        <a:pt x="136" y="1343"/>
                      </a:lnTo>
                      <a:lnTo>
                        <a:pt x="142" y="1328"/>
                      </a:lnTo>
                      <a:lnTo>
                        <a:pt x="142" y="1318"/>
                      </a:lnTo>
                      <a:lnTo>
                        <a:pt x="137" y="1306"/>
                      </a:lnTo>
                      <a:lnTo>
                        <a:pt x="137" y="1291"/>
                      </a:lnTo>
                      <a:lnTo>
                        <a:pt x="139" y="1297"/>
                      </a:lnTo>
                      <a:lnTo>
                        <a:pt x="142" y="1286"/>
                      </a:lnTo>
                      <a:lnTo>
                        <a:pt x="141" y="1265"/>
                      </a:lnTo>
                      <a:lnTo>
                        <a:pt x="144" y="1248"/>
                      </a:lnTo>
                      <a:lnTo>
                        <a:pt x="141" y="1234"/>
                      </a:lnTo>
                      <a:lnTo>
                        <a:pt x="124" y="1196"/>
                      </a:lnTo>
                      <a:lnTo>
                        <a:pt x="121" y="1185"/>
                      </a:lnTo>
                      <a:lnTo>
                        <a:pt x="117" y="1178"/>
                      </a:lnTo>
                      <a:lnTo>
                        <a:pt x="109" y="1168"/>
                      </a:lnTo>
                      <a:lnTo>
                        <a:pt x="103" y="1150"/>
                      </a:lnTo>
                      <a:lnTo>
                        <a:pt x="98" y="1124"/>
                      </a:lnTo>
                      <a:lnTo>
                        <a:pt x="98" y="1092"/>
                      </a:lnTo>
                      <a:lnTo>
                        <a:pt x="94" y="1081"/>
                      </a:lnTo>
                      <a:lnTo>
                        <a:pt x="78" y="1053"/>
                      </a:lnTo>
                      <a:lnTo>
                        <a:pt x="76" y="1039"/>
                      </a:lnTo>
                      <a:lnTo>
                        <a:pt x="66" y="1024"/>
                      </a:lnTo>
                      <a:lnTo>
                        <a:pt x="54" y="1004"/>
                      </a:lnTo>
                      <a:lnTo>
                        <a:pt x="54" y="983"/>
                      </a:lnTo>
                      <a:lnTo>
                        <a:pt x="46" y="965"/>
                      </a:lnTo>
                      <a:lnTo>
                        <a:pt x="40" y="945"/>
                      </a:lnTo>
                      <a:lnTo>
                        <a:pt x="29" y="938"/>
                      </a:lnTo>
                      <a:lnTo>
                        <a:pt x="19" y="927"/>
                      </a:lnTo>
                      <a:lnTo>
                        <a:pt x="13" y="919"/>
                      </a:lnTo>
                      <a:lnTo>
                        <a:pt x="11" y="909"/>
                      </a:lnTo>
                      <a:lnTo>
                        <a:pt x="5" y="905"/>
                      </a:lnTo>
                      <a:lnTo>
                        <a:pt x="0" y="895"/>
                      </a:lnTo>
                      <a:lnTo>
                        <a:pt x="1" y="889"/>
                      </a:lnTo>
                      <a:lnTo>
                        <a:pt x="3" y="894"/>
                      </a:lnTo>
                      <a:lnTo>
                        <a:pt x="8" y="895"/>
                      </a:lnTo>
                      <a:lnTo>
                        <a:pt x="12" y="897"/>
                      </a:lnTo>
                      <a:lnTo>
                        <a:pt x="15" y="904"/>
                      </a:lnTo>
                      <a:lnTo>
                        <a:pt x="16" y="914"/>
                      </a:lnTo>
                      <a:lnTo>
                        <a:pt x="21" y="911"/>
                      </a:lnTo>
                      <a:lnTo>
                        <a:pt x="23" y="918"/>
                      </a:lnTo>
                      <a:lnTo>
                        <a:pt x="31" y="919"/>
                      </a:lnTo>
                      <a:lnTo>
                        <a:pt x="35" y="913"/>
                      </a:lnTo>
                      <a:lnTo>
                        <a:pt x="34" y="904"/>
                      </a:lnTo>
                      <a:lnTo>
                        <a:pt x="26" y="895"/>
                      </a:lnTo>
                      <a:lnTo>
                        <a:pt x="13" y="866"/>
                      </a:lnTo>
                      <a:lnTo>
                        <a:pt x="13" y="856"/>
                      </a:lnTo>
                      <a:lnTo>
                        <a:pt x="17" y="860"/>
                      </a:lnTo>
                      <a:lnTo>
                        <a:pt x="22" y="871"/>
                      </a:lnTo>
                      <a:lnTo>
                        <a:pt x="27" y="894"/>
                      </a:lnTo>
                      <a:lnTo>
                        <a:pt x="35" y="884"/>
                      </a:lnTo>
                      <a:lnTo>
                        <a:pt x="38" y="893"/>
                      </a:lnTo>
                      <a:lnTo>
                        <a:pt x="39" y="904"/>
                      </a:lnTo>
                      <a:lnTo>
                        <a:pt x="46" y="905"/>
                      </a:lnTo>
                      <a:lnTo>
                        <a:pt x="51" y="898"/>
                      </a:lnTo>
                      <a:lnTo>
                        <a:pt x="54" y="886"/>
                      </a:lnTo>
                      <a:lnTo>
                        <a:pt x="53" y="867"/>
                      </a:lnTo>
                      <a:lnTo>
                        <a:pt x="45" y="860"/>
                      </a:lnTo>
                      <a:lnTo>
                        <a:pt x="39" y="848"/>
                      </a:lnTo>
                      <a:lnTo>
                        <a:pt x="37" y="851"/>
                      </a:lnTo>
                      <a:lnTo>
                        <a:pt x="38" y="844"/>
                      </a:lnTo>
                      <a:lnTo>
                        <a:pt x="31" y="832"/>
                      </a:lnTo>
                      <a:lnTo>
                        <a:pt x="23" y="814"/>
                      </a:lnTo>
                      <a:lnTo>
                        <a:pt x="8" y="787"/>
                      </a:lnTo>
                      <a:lnTo>
                        <a:pt x="8" y="758"/>
                      </a:lnTo>
                      <a:lnTo>
                        <a:pt x="13" y="748"/>
                      </a:lnTo>
                      <a:lnTo>
                        <a:pt x="28" y="733"/>
                      </a:lnTo>
                      <a:lnTo>
                        <a:pt x="29" y="725"/>
                      </a:lnTo>
                      <a:lnTo>
                        <a:pt x="28" y="716"/>
                      </a:lnTo>
                      <a:lnTo>
                        <a:pt x="29" y="695"/>
                      </a:lnTo>
                      <a:lnTo>
                        <a:pt x="22" y="683"/>
                      </a:lnTo>
                      <a:lnTo>
                        <a:pt x="27" y="661"/>
                      </a:lnTo>
                      <a:lnTo>
                        <a:pt x="33" y="652"/>
                      </a:lnTo>
                      <a:lnTo>
                        <a:pt x="39" y="637"/>
                      </a:lnTo>
                      <a:lnTo>
                        <a:pt x="43" y="63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37" name="Group 790"/>
              <p:cNvGrpSpPr>
                <a:grpSpLocks noChangeAspect="1"/>
              </p:cNvGrpSpPr>
              <p:nvPr/>
            </p:nvGrpSpPr>
            <p:grpSpPr bwMode="gray">
              <a:xfrm>
                <a:off x="4057295" y="5776782"/>
                <a:ext cx="135115" cy="182579"/>
                <a:chOff x="4583" y="2962"/>
                <a:chExt cx="131" cy="177"/>
              </a:xfrm>
              <a:solidFill>
                <a:srgbClr val="DEEDBF"/>
              </a:solidFill>
            </p:grpSpPr>
            <p:sp>
              <p:nvSpPr>
                <p:cNvPr id="204" name="Freeform 791"/>
                <p:cNvSpPr>
                  <a:spLocks noChangeAspect="1"/>
                </p:cNvSpPr>
                <p:nvPr/>
              </p:nvSpPr>
              <p:spPr bwMode="gray">
                <a:xfrm>
                  <a:off x="4583" y="3047"/>
                  <a:ext cx="85" cy="92"/>
                </a:xfrm>
                <a:custGeom>
                  <a:avLst/>
                  <a:gdLst/>
                  <a:ahLst/>
                  <a:cxnLst>
                    <a:cxn ang="0">
                      <a:pos x="319" y="16"/>
                    </a:cxn>
                    <a:cxn ang="0">
                      <a:pos x="337" y="0"/>
                    </a:cxn>
                    <a:cxn ang="0">
                      <a:pos x="349" y="22"/>
                    </a:cxn>
                    <a:cxn ang="0">
                      <a:pos x="362" y="51"/>
                    </a:cxn>
                    <a:cxn ang="0">
                      <a:pos x="391" y="35"/>
                    </a:cxn>
                    <a:cxn ang="0">
                      <a:pos x="402" y="35"/>
                    </a:cxn>
                    <a:cxn ang="0">
                      <a:pos x="411" y="47"/>
                    </a:cxn>
                    <a:cxn ang="0">
                      <a:pos x="423" y="40"/>
                    </a:cxn>
                    <a:cxn ang="0">
                      <a:pos x="417" y="68"/>
                    </a:cxn>
                    <a:cxn ang="0">
                      <a:pos x="411" y="114"/>
                    </a:cxn>
                    <a:cxn ang="0">
                      <a:pos x="387" y="141"/>
                    </a:cxn>
                    <a:cxn ang="0">
                      <a:pos x="362" y="180"/>
                    </a:cxn>
                    <a:cxn ang="0">
                      <a:pos x="342" y="228"/>
                    </a:cxn>
                    <a:cxn ang="0">
                      <a:pos x="360" y="246"/>
                    </a:cxn>
                    <a:cxn ang="0">
                      <a:pos x="326" y="235"/>
                    </a:cxn>
                    <a:cxn ang="0">
                      <a:pos x="316" y="244"/>
                    </a:cxn>
                    <a:cxn ang="0">
                      <a:pos x="287" y="262"/>
                    </a:cxn>
                    <a:cxn ang="0">
                      <a:pos x="274" y="265"/>
                    </a:cxn>
                    <a:cxn ang="0">
                      <a:pos x="262" y="320"/>
                    </a:cxn>
                    <a:cxn ang="0">
                      <a:pos x="245" y="361"/>
                    </a:cxn>
                    <a:cxn ang="0">
                      <a:pos x="231" y="390"/>
                    </a:cxn>
                    <a:cxn ang="0">
                      <a:pos x="230" y="410"/>
                    </a:cxn>
                    <a:cxn ang="0">
                      <a:pos x="190" y="434"/>
                    </a:cxn>
                    <a:cxn ang="0">
                      <a:pos x="177" y="449"/>
                    </a:cxn>
                    <a:cxn ang="0">
                      <a:pos x="138" y="463"/>
                    </a:cxn>
                    <a:cxn ang="0">
                      <a:pos x="120" y="454"/>
                    </a:cxn>
                    <a:cxn ang="0">
                      <a:pos x="104" y="454"/>
                    </a:cxn>
                    <a:cxn ang="0">
                      <a:pos x="91" y="441"/>
                    </a:cxn>
                    <a:cxn ang="0">
                      <a:pos x="55" y="421"/>
                    </a:cxn>
                    <a:cxn ang="0">
                      <a:pos x="12" y="422"/>
                    </a:cxn>
                    <a:cxn ang="0">
                      <a:pos x="13" y="413"/>
                    </a:cxn>
                    <a:cxn ang="0">
                      <a:pos x="9" y="405"/>
                    </a:cxn>
                    <a:cxn ang="0">
                      <a:pos x="16" y="391"/>
                    </a:cxn>
                    <a:cxn ang="0">
                      <a:pos x="24" y="379"/>
                    </a:cxn>
                    <a:cxn ang="0">
                      <a:pos x="15" y="366"/>
                    </a:cxn>
                    <a:cxn ang="0">
                      <a:pos x="21" y="353"/>
                    </a:cxn>
                    <a:cxn ang="0">
                      <a:pos x="37" y="356"/>
                    </a:cxn>
                    <a:cxn ang="0">
                      <a:pos x="31" y="347"/>
                    </a:cxn>
                    <a:cxn ang="0">
                      <a:pos x="47" y="325"/>
                    </a:cxn>
                    <a:cxn ang="0">
                      <a:pos x="56" y="329"/>
                    </a:cxn>
                    <a:cxn ang="0">
                      <a:pos x="61" y="304"/>
                    </a:cxn>
                    <a:cxn ang="0">
                      <a:pos x="82" y="278"/>
                    </a:cxn>
                    <a:cxn ang="0">
                      <a:pos x="102" y="255"/>
                    </a:cxn>
                    <a:cxn ang="0">
                      <a:pos x="133" y="249"/>
                    </a:cxn>
                    <a:cxn ang="0">
                      <a:pos x="187" y="208"/>
                    </a:cxn>
                    <a:cxn ang="0">
                      <a:pos x="219" y="178"/>
                    </a:cxn>
                    <a:cxn ang="0">
                      <a:pos x="256" y="144"/>
                    </a:cxn>
                    <a:cxn ang="0">
                      <a:pos x="288" y="81"/>
                    </a:cxn>
                    <a:cxn ang="0">
                      <a:pos x="308" y="34"/>
                    </a:cxn>
                  </a:cxnLst>
                  <a:rect l="0" t="0" r="r" b="b"/>
                  <a:pathLst>
                    <a:path w="424" h="463">
                      <a:moveTo>
                        <a:pt x="308" y="34"/>
                      </a:moveTo>
                      <a:lnTo>
                        <a:pt x="310" y="35"/>
                      </a:lnTo>
                      <a:lnTo>
                        <a:pt x="311" y="20"/>
                      </a:lnTo>
                      <a:lnTo>
                        <a:pt x="319" y="16"/>
                      </a:lnTo>
                      <a:lnTo>
                        <a:pt x="327" y="6"/>
                      </a:lnTo>
                      <a:lnTo>
                        <a:pt x="331" y="6"/>
                      </a:lnTo>
                      <a:lnTo>
                        <a:pt x="333" y="2"/>
                      </a:lnTo>
                      <a:lnTo>
                        <a:pt x="337" y="0"/>
                      </a:lnTo>
                      <a:lnTo>
                        <a:pt x="340" y="3"/>
                      </a:lnTo>
                      <a:lnTo>
                        <a:pt x="340" y="14"/>
                      </a:lnTo>
                      <a:lnTo>
                        <a:pt x="343" y="20"/>
                      </a:lnTo>
                      <a:lnTo>
                        <a:pt x="349" y="22"/>
                      </a:lnTo>
                      <a:lnTo>
                        <a:pt x="354" y="22"/>
                      </a:lnTo>
                      <a:lnTo>
                        <a:pt x="358" y="28"/>
                      </a:lnTo>
                      <a:lnTo>
                        <a:pt x="358" y="45"/>
                      </a:lnTo>
                      <a:lnTo>
                        <a:pt x="362" y="51"/>
                      </a:lnTo>
                      <a:lnTo>
                        <a:pt x="368" y="55"/>
                      </a:lnTo>
                      <a:lnTo>
                        <a:pt x="381" y="44"/>
                      </a:lnTo>
                      <a:lnTo>
                        <a:pt x="387" y="41"/>
                      </a:lnTo>
                      <a:lnTo>
                        <a:pt x="391" y="35"/>
                      </a:lnTo>
                      <a:lnTo>
                        <a:pt x="401" y="29"/>
                      </a:lnTo>
                      <a:lnTo>
                        <a:pt x="406" y="28"/>
                      </a:lnTo>
                      <a:lnTo>
                        <a:pt x="407" y="29"/>
                      </a:lnTo>
                      <a:lnTo>
                        <a:pt x="402" y="35"/>
                      </a:lnTo>
                      <a:lnTo>
                        <a:pt x="403" y="36"/>
                      </a:lnTo>
                      <a:lnTo>
                        <a:pt x="405" y="44"/>
                      </a:lnTo>
                      <a:lnTo>
                        <a:pt x="401" y="54"/>
                      </a:lnTo>
                      <a:lnTo>
                        <a:pt x="411" y="47"/>
                      </a:lnTo>
                      <a:lnTo>
                        <a:pt x="408" y="43"/>
                      </a:lnTo>
                      <a:lnTo>
                        <a:pt x="413" y="34"/>
                      </a:lnTo>
                      <a:lnTo>
                        <a:pt x="418" y="33"/>
                      </a:lnTo>
                      <a:lnTo>
                        <a:pt x="423" y="40"/>
                      </a:lnTo>
                      <a:lnTo>
                        <a:pt x="414" y="51"/>
                      </a:lnTo>
                      <a:lnTo>
                        <a:pt x="418" y="51"/>
                      </a:lnTo>
                      <a:lnTo>
                        <a:pt x="422" y="57"/>
                      </a:lnTo>
                      <a:lnTo>
                        <a:pt x="417" y="68"/>
                      </a:lnTo>
                      <a:lnTo>
                        <a:pt x="424" y="87"/>
                      </a:lnTo>
                      <a:lnTo>
                        <a:pt x="422" y="93"/>
                      </a:lnTo>
                      <a:lnTo>
                        <a:pt x="413" y="106"/>
                      </a:lnTo>
                      <a:lnTo>
                        <a:pt x="411" y="114"/>
                      </a:lnTo>
                      <a:lnTo>
                        <a:pt x="405" y="124"/>
                      </a:lnTo>
                      <a:lnTo>
                        <a:pt x="398" y="125"/>
                      </a:lnTo>
                      <a:lnTo>
                        <a:pt x="397" y="129"/>
                      </a:lnTo>
                      <a:lnTo>
                        <a:pt x="387" y="141"/>
                      </a:lnTo>
                      <a:lnTo>
                        <a:pt x="375" y="168"/>
                      </a:lnTo>
                      <a:lnTo>
                        <a:pt x="369" y="174"/>
                      </a:lnTo>
                      <a:lnTo>
                        <a:pt x="365" y="175"/>
                      </a:lnTo>
                      <a:lnTo>
                        <a:pt x="362" y="180"/>
                      </a:lnTo>
                      <a:lnTo>
                        <a:pt x="349" y="189"/>
                      </a:lnTo>
                      <a:lnTo>
                        <a:pt x="347" y="192"/>
                      </a:lnTo>
                      <a:lnTo>
                        <a:pt x="344" y="217"/>
                      </a:lnTo>
                      <a:lnTo>
                        <a:pt x="342" y="228"/>
                      </a:lnTo>
                      <a:lnTo>
                        <a:pt x="352" y="230"/>
                      </a:lnTo>
                      <a:lnTo>
                        <a:pt x="359" y="234"/>
                      </a:lnTo>
                      <a:lnTo>
                        <a:pt x="362" y="243"/>
                      </a:lnTo>
                      <a:lnTo>
                        <a:pt x="360" y="246"/>
                      </a:lnTo>
                      <a:lnTo>
                        <a:pt x="356" y="240"/>
                      </a:lnTo>
                      <a:lnTo>
                        <a:pt x="354" y="246"/>
                      </a:lnTo>
                      <a:lnTo>
                        <a:pt x="333" y="239"/>
                      </a:lnTo>
                      <a:lnTo>
                        <a:pt x="326" y="235"/>
                      </a:lnTo>
                      <a:lnTo>
                        <a:pt x="324" y="237"/>
                      </a:lnTo>
                      <a:lnTo>
                        <a:pt x="324" y="244"/>
                      </a:lnTo>
                      <a:lnTo>
                        <a:pt x="320" y="248"/>
                      </a:lnTo>
                      <a:lnTo>
                        <a:pt x="316" y="244"/>
                      </a:lnTo>
                      <a:lnTo>
                        <a:pt x="313" y="243"/>
                      </a:lnTo>
                      <a:lnTo>
                        <a:pt x="310" y="249"/>
                      </a:lnTo>
                      <a:lnTo>
                        <a:pt x="295" y="256"/>
                      </a:lnTo>
                      <a:lnTo>
                        <a:pt x="287" y="262"/>
                      </a:lnTo>
                      <a:lnTo>
                        <a:pt x="282" y="262"/>
                      </a:lnTo>
                      <a:lnTo>
                        <a:pt x="279" y="256"/>
                      </a:lnTo>
                      <a:lnTo>
                        <a:pt x="274" y="256"/>
                      </a:lnTo>
                      <a:lnTo>
                        <a:pt x="274" y="265"/>
                      </a:lnTo>
                      <a:lnTo>
                        <a:pt x="272" y="277"/>
                      </a:lnTo>
                      <a:lnTo>
                        <a:pt x="265" y="289"/>
                      </a:lnTo>
                      <a:lnTo>
                        <a:pt x="263" y="302"/>
                      </a:lnTo>
                      <a:lnTo>
                        <a:pt x="262" y="320"/>
                      </a:lnTo>
                      <a:lnTo>
                        <a:pt x="256" y="324"/>
                      </a:lnTo>
                      <a:lnTo>
                        <a:pt x="257" y="336"/>
                      </a:lnTo>
                      <a:lnTo>
                        <a:pt x="247" y="347"/>
                      </a:lnTo>
                      <a:lnTo>
                        <a:pt x="245" y="361"/>
                      </a:lnTo>
                      <a:lnTo>
                        <a:pt x="245" y="369"/>
                      </a:lnTo>
                      <a:lnTo>
                        <a:pt x="239" y="379"/>
                      </a:lnTo>
                      <a:lnTo>
                        <a:pt x="233" y="385"/>
                      </a:lnTo>
                      <a:lnTo>
                        <a:pt x="231" y="390"/>
                      </a:lnTo>
                      <a:lnTo>
                        <a:pt x="231" y="398"/>
                      </a:lnTo>
                      <a:lnTo>
                        <a:pt x="228" y="401"/>
                      </a:lnTo>
                      <a:lnTo>
                        <a:pt x="233" y="402"/>
                      </a:lnTo>
                      <a:lnTo>
                        <a:pt x="230" y="410"/>
                      </a:lnTo>
                      <a:lnTo>
                        <a:pt x="223" y="409"/>
                      </a:lnTo>
                      <a:lnTo>
                        <a:pt x="214" y="415"/>
                      </a:lnTo>
                      <a:lnTo>
                        <a:pt x="204" y="428"/>
                      </a:lnTo>
                      <a:lnTo>
                        <a:pt x="190" y="434"/>
                      </a:lnTo>
                      <a:lnTo>
                        <a:pt x="185" y="437"/>
                      </a:lnTo>
                      <a:lnTo>
                        <a:pt x="185" y="441"/>
                      </a:lnTo>
                      <a:lnTo>
                        <a:pt x="180" y="443"/>
                      </a:lnTo>
                      <a:lnTo>
                        <a:pt x="177" y="449"/>
                      </a:lnTo>
                      <a:lnTo>
                        <a:pt x="172" y="453"/>
                      </a:lnTo>
                      <a:lnTo>
                        <a:pt x="153" y="459"/>
                      </a:lnTo>
                      <a:lnTo>
                        <a:pt x="149" y="459"/>
                      </a:lnTo>
                      <a:lnTo>
                        <a:pt x="138" y="463"/>
                      </a:lnTo>
                      <a:lnTo>
                        <a:pt x="132" y="459"/>
                      </a:lnTo>
                      <a:lnTo>
                        <a:pt x="129" y="452"/>
                      </a:lnTo>
                      <a:lnTo>
                        <a:pt x="126" y="450"/>
                      </a:lnTo>
                      <a:lnTo>
                        <a:pt x="120" y="454"/>
                      </a:lnTo>
                      <a:lnTo>
                        <a:pt x="114" y="455"/>
                      </a:lnTo>
                      <a:lnTo>
                        <a:pt x="110" y="454"/>
                      </a:lnTo>
                      <a:lnTo>
                        <a:pt x="110" y="453"/>
                      </a:lnTo>
                      <a:lnTo>
                        <a:pt x="104" y="454"/>
                      </a:lnTo>
                      <a:lnTo>
                        <a:pt x="102" y="449"/>
                      </a:lnTo>
                      <a:lnTo>
                        <a:pt x="102" y="443"/>
                      </a:lnTo>
                      <a:lnTo>
                        <a:pt x="98" y="444"/>
                      </a:lnTo>
                      <a:lnTo>
                        <a:pt x="91" y="441"/>
                      </a:lnTo>
                      <a:lnTo>
                        <a:pt x="73" y="439"/>
                      </a:lnTo>
                      <a:lnTo>
                        <a:pt x="69" y="427"/>
                      </a:lnTo>
                      <a:lnTo>
                        <a:pt x="64" y="422"/>
                      </a:lnTo>
                      <a:lnTo>
                        <a:pt x="55" y="421"/>
                      </a:lnTo>
                      <a:lnTo>
                        <a:pt x="47" y="428"/>
                      </a:lnTo>
                      <a:lnTo>
                        <a:pt x="39" y="429"/>
                      </a:lnTo>
                      <a:lnTo>
                        <a:pt x="18" y="427"/>
                      </a:lnTo>
                      <a:lnTo>
                        <a:pt x="12" y="422"/>
                      </a:lnTo>
                      <a:lnTo>
                        <a:pt x="15" y="415"/>
                      </a:lnTo>
                      <a:lnTo>
                        <a:pt x="20" y="409"/>
                      </a:lnTo>
                      <a:lnTo>
                        <a:pt x="24" y="402"/>
                      </a:lnTo>
                      <a:lnTo>
                        <a:pt x="13" y="413"/>
                      </a:lnTo>
                      <a:lnTo>
                        <a:pt x="9" y="413"/>
                      </a:lnTo>
                      <a:lnTo>
                        <a:pt x="14" y="402"/>
                      </a:lnTo>
                      <a:lnTo>
                        <a:pt x="14" y="401"/>
                      </a:lnTo>
                      <a:lnTo>
                        <a:pt x="9" y="405"/>
                      </a:lnTo>
                      <a:lnTo>
                        <a:pt x="3" y="406"/>
                      </a:lnTo>
                      <a:lnTo>
                        <a:pt x="0" y="400"/>
                      </a:lnTo>
                      <a:lnTo>
                        <a:pt x="4" y="395"/>
                      </a:lnTo>
                      <a:lnTo>
                        <a:pt x="16" y="391"/>
                      </a:lnTo>
                      <a:lnTo>
                        <a:pt x="24" y="385"/>
                      </a:lnTo>
                      <a:lnTo>
                        <a:pt x="21" y="385"/>
                      </a:lnTo>
                      <a:lnTo>
                        <a:pt x="19" y="383"/>
                      </a:lnTo>
                      <a:lnTo>
                        <a:pt x="24" y="379"/>
                      </a:lnTo>
                      <a:lnTo>
                        <a:pt x="26" y="373"/>
                      </a:lnTo>
                      <a:lnTo>
                        <a:pt x="21" y="373"/>
                      </a:lnTo>
                      <a:lnTo>
                        <a:pt x="16" y="372"/>
                      </a:lnTo>
                      <a:lnTo>
                        <a:pt x="15" y="366"/>
                      </a:lnTo>
                      <a:lnTo>
                        <a:pt x="21" y="366"/>
                      </a:lnTo>
                      <a:lnTo>
                        <a:pt x="25" y="361"/>
                      </a:lnTo>
                      <a:lnTo>
                        <a:pt x="21" y="358"/>
                      </a:lnTo>
                      <a:lnTo>
                        <a:pt x="21" y="353"/>
                      </a:lnTo>
                      <a:lnTo>
                        <a:pt x="26" y="353"/>
                      </a:lnTo>
                      <a:lnTo>
                        <a:pt x="29" y="357"/>
                      </a:lnTo>
                      <a:lnTo>
                        <a:pt x="34" y="355"/>
                      </a:lnTo>
                      <a:lnTo>
                        <a:pt x="37" y="356"/>
                      </a:lnTo>
                      <a:lnTo>
                        <a:pt x="40" y="353"/>
                      </a:lnTo>
                      <a:lnTo>
                        <a:pt x="40" y="351"/>
                      </a:lnTo>
                      <a:lnTo>
                        <a:pt x="35" y="351"/>
                      </a:lnTo>
                      <a:lnTo>
                        <a:pt x="31" y="347"/>
                      </a:lnTo>
                      <a:lnTo>
                        <a:pt x="35" y="329"/>
                      </a:lnTo>
                      <a:lnTo>
                        <a:pt x="42" y="323"/>
                      </a:lnTo>
                      <a:lnTo>
                        <a:pt x="45" y="321"/>
                      </a:lnTo>
                      <a:lnTo>
                        <a:pt x="47" y="325"/>
                      </a:lnTo>
                      <a:lnTo>
                        <a:pt x="48" y="331"/>
                      </a:lnTo>
                      <a:lnTo>
                        <a:pt x="51" y="332"/>
                      </a:lnTo>
                      <a:lnTo>
                        <a:pt x="53" y="332"/>
                      </a:lnTo>
                      <a:lnTo>
                        <a:pt x="56" y="329"/>
                      </a:lnTo>
                      <a:lnTo>
                        <a:pt x="53" y="319"/>
                      </a:lnTo>
                      <a:lnTo>
                        <a:pt x="55" y="315"/>
                      </a:lnTo>
                      <a:lnTo>
                        <a:pt x="58" y="314"/>
                      </a:lnTo>
                      <a:lnTo>
                        <a:pt x="61" y="304"/>
                      </a:lnTo>
                      <a:lnTo>
                        <a:pt x="69" y="302"/>
                      </a:lnTo>
                      <a:lnTo>
                        <a:pt x="75" y="296"/>
                      </a:lnTo>
                      <a:lnTo>
                        <a:pt x="77" y="286"/>
                      </a:lnTo>
                      <a:lnTo>
                        <a:pt x="82" y="278"/>
                      </a:lnTo>
                      <a:lnTo>
                        <a:pt x="89" y="275"/>
                      </a:lnTo>
                      <a:lnTo>
                        <a:pt x="93" y="260"/>
                      </a:lnTo>
                      <a:lnTo>
                        <a:pt x="96" y="260"/>
                      </a:lnTo>
                      <a:lnTo>
                        <a:pt x="102" y="255"/>
                      </a:lnTo>
                      <a:lnTo>
                        <a:pt x="109" y="255"/>
                      </a:lnTo>
                      <a:lnTo>
                        <a:pt x="116" y="251"/>
                      </a:lnTo>
                      <a:lnTo>
                        <a:pt x="123" y="251"/>
                      </a:lnTo>
                      <a:lnTo>
                        <a:pt x="133" y="249"/>
                      </a:lnTo>
                      <a:lnTo>
                        <a:pt x="141" y="244"/>
                      </a:lnTo>
                      <a:lnTo>
                        <a:pt x="154" y="232"/>
                      </a:lnTo>
                      <a:lnTo>
                        <a:pt x="169" y="223"/>
                      </a:lnTo>
                      <a:lnTo>
                        <a:pt x="187" y="208"/>
                      </a:lnTo>
                      <a:lnTo>
                        <a:pt x="201" y="200"/>
                      </a:lnTo>
                      <a:lnTo>
                        <a:pt x="202" y="191"/>
                      </a:lnTo>
                      <a:lnTo>
                        <a:pt x="213" y="181"/>
                      </a:lnTo>
                      <a:lnTo>
                        <a:pt x="219" y="178"/>
                      </a:lnTo>
                      <a:lnTo>
                        <a:pt x="225" y="178"/>
                      </a:lnTo>
                      <a:lnTo>
                        <a:pt x="235" y="170"/>
                      </a:lnTo>
                      <a:lnTo>
                        <a:pt x="241" y="164"/>
                      </a:lnTo>
                      <a:lnTo>
                        <a:pt x="256" y="144"/>
                      </a:lnTo>
                      <a:lnTo>
                        <a:pt x="261" y="126"/>
                      </a:lnTo>
                      <a:lnTo>
                        <a:pt x="265" y="105"/>
                      </a:lnTo>
                      <a:lnTo>
                        <a:pt x="270" y="93"/>
                      </a:lnTo>
                      <a:lnTo>
                        <a:pt x="288" y="81"/>
                      </a:lnTo>
                      <a:lnTo>
                        <a:pt x="294" y="78"/>
                      </a:lnTo>
                      <a:lnTo>
                        <a:pt x="298" y="72"/>
                      </a:lnTo>
                      <a:lnTo>
                        <a:pt x="304" y="60"/>
                      </a:lnTo>
                      <a:lnTo>
                        <a:pt x="308" y="3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5" name="Freeform 792"/>
                <p:cNvSpPr>
                  <a:spLocks noChangeAspect="1"/>
                </p:cNvSpPr>
                <p:nvPr/>
              </p:nvSpPr>
              <p:spPr bwMode="gray">
                <a:xfrm>
                  <a:off x="4651" y="2962"/>
                  <a:ext cx="63" cy="99"/>
                </a:xfrm>
                <a:custGeom>
                  <a:avLst/>
                  <a:gdLst/>
                  <a:ahLst/>
                  <a:cxnLst>
                    <a:cxn ang="0">
                      <a:pos x="128" y="441"/>
                    </a:cxn>
                    <a:cxn ang="0">
                      <a:pos x="139" y="398"/>
                    </a:cxn>
                    <a:cxn ang="0">
                      <a:pos x="97" y="366"/>
                    </a:cxn>
                    <a:cxn ang="0">
                      <a:pos x="59" y="325"/>
                    </a:cxn>
                    <a:cxn ang="0">
                      <a:pos x="100" y="296"/>
                    </a:cxn>
                    <a:cxn ang="0">
                      <a:pos x="115" y="250"/>
                    </a:cxn>
                    <a:cxn ang="0">
                      <a:pos x="120" y="224"/>
                    </a:cxn>
                    <a:cxn ang="0">
                      <a:pos x="113" y="198"/>
                    </a:cxn>
                    <a:cxn ang="0">
                      <a:pos x="112" y="178"/>
                    </a:cxn>
                    <a:cxn ang="0">
                      <a:pos x="97" y="172"/>
                    </a:cxn>
                    <a:cxn ang="0">
                      <a:pos x="91" y="145"/>
                    </a:cxn>
                    <a:cxn ang="0">
                      <a:pos x="86" y="127"/>
                    </a:cxn>
                    <a:cxn ang="0">
                      <a:pos x="73" y="117"/>
                    </a:cxn>
                    <a:cxn ang="0">
                      <a:pos x="43" y="85"/>
                    </a:cxn>
                    <a:cxn ang="0">
                      <a:pos x="45" y="59"/>
                    </a:cxn>
                    <a:cxn ang="0">
                      <a:pos x="26" y="59"/>
                    </a:cxn>
                    <a:cxn ang="0">
                      <a:pos x="7" y="14"/>
                    </a:cxn>
                    <a:cxn ang="0">
                      <a:pos x="10" y="0"/>
                    </a:cxn>
                    <a:cxn ang="0">
                      <a:pos x="19" y="28"/>
                    </a:cxn>
                    <a:cxn ang="0">
                      <a:pos x="35" y="30"/>
                    </a:cxn>
                    <a:cxn ang="0">
                      <a:pos x="59" y="41"/>
                    </a:cxn>
                    <a:cxn ang="0">
                      <a:pos x="78" y="59"/>
                    </a:cxn>
                    <a:cxn ang="0">
                      <a:pos x="87" y="70"/>
                    </a:cxn>
                    <a:cxn ang="0">
                      <a:pos x="100" y="96"/>
                    </a:cxn>
                    <a:cxn ang="0">
                      <a:pos x="86" y="96"/>
                    </a:cxn>
                    <a:cxn ang="0">
                      <a:pos x="96" y="107"/>
                    </a:cxn>
                    <a:cxn ang="0">
                      <a:pos x="110" y="140"/>
                    </a:cxn>
                    <a:cxn ang="0">
                      <a:pos x="109" y="159"/>
                    </a:cxn>
                    <a:cxn ang="0">
                      <a:pos x="116" y="170"/>
                    </a:cxn>
                    <a:cxn ang="0">
                      <a:pos x="136" y="169"/>
                    </a:cxn>
                    <a:cxn ang="0">
                      <a:pos x="151" y="182"/>
                    </a:cxn>
                    <a:cxn ang="0">
                      <a:pos x="147" y="141"/>
                    </a:cxn>
                    <a:cxn ang="0">
                      <a:pos x="167" y="162"/>
                    </a:cxn>
                    <a:cxn ang="0">
                      <a:pos x="169" y="192"/>
                    </a:cxn>
                    <a:cxn ang="0">
                      <a:pos x="185" y="219"/>
                    </a:cxn>
                    <a:cxn ang="0">
                      <a:pos x="239" y="240"/>
                    </a:cxn>
                    <a:cxn ang="0">
                      <a:pos x="266" y="224"/>
                    </a:cxn>
                    <a:cxn ang="0">
                      <a:pos x="286" y="210"/>
                    </a:cxn>
                    <a:cxn ang="0">
                      <a:pos x="313" y="231"/>
                    </a:cxn>
                    <a:cxn ang="0">
                      <a:pos x="307" y="272"/>
                    </a:cxn>
                    <a:cxn ang="0">
                      <a:pos x="286" y="304"/>
                    </a:cxn>
                    <a:cxn ang="0">
                      <a:pos x="287" y="321"/>
                    </a:cxn>
                    <a:cxn ang="0">
                      <a:pos x="269" y="315"/>
                    </a:cxn>
                    <a:cxn ang="0">
                      <a:pos x="242" y="323"/>
                    </a:cxn>
                    <a:cxn ang="0">
                      <a:pos x="232" y="356"/>
                    </a:cxn>
                    <a:cxn ang="0">
                      <a:pos x="217" y="404"/>
                    </a:cxn>
                    <a:cxn ang="0">
                      <a:pos x="171" y="479"/>
                    </a:cxn>
                    <a:cxn ang="0">
                      <a:pos x="132" y="481"/>
                    </a:cxn>
                  </a:cxnLst>
                  <a:rect l="0" t="0" r="r" b="b"/>
                  <a:pathLst>
                    <a:path w="313" h="495">
                      <a:moveTo>
                        <a:pt x="109" y="469"/>
                      </a:moveTo>
                      <a:lnTo>
                        <a:pt x="118" y="458"/>
                      </a:lnTo>
                      <a:lnTo>
                        <a:pt x="121" y="449"/>
                      </a:lnTo>
                      <a:lnTo>
                        <a:pt x="128" y="441"/>
                      </a:lnTo>
                      <a:lnTo>
                        <a:pt x="134" y="429"/>
                      </a:lnTo>
                      <a:lnTo>
                        <a:pt x="135" y="417"/>
                      </a:lnTo>
                      <a:lnTo>
                        <a:pt x="139" y="407"/>
                      </a:lnTo>
                      <a:lnTo>
                        <a:pt x="139" y="398"/>
                      </a:lnTo>
                      <a:lnTo>
                        <a:pt x="134" y="391"/>
                      </a:lnTo>
                      <a:lnTo>
                        <a:pt x="120" y="375"/>
                      </a:lnTo>
                      <a:lnTo>
                        <a:pt x="108" y="372"/>
                      </a:lnTo>
                      <a:lnTo>
                        <a:pt x="97" y="366"/>
                      </a:lnTo>
                      <a:lnTo>
                        <a:pt x="80" y="350"/>
                      </a:lnTo>
                      <a:lnTo>
                        <a:pt x="67" y="349"/>
                      </a:lnTo>
                      <a:lnTo>
                        <a:pt x="57" y="337"/>
                      </a:lnTo>
                      <a:lnTo>
                        <a:pt x="59" y="325"/>
                      </a:lnTo>
                      <a:lnTo>
                        <a:pt x="69" y="316"/>
                      </a:lnTo>
                      <a:lnTo>
                        <a:pt x="78" y="310"/>
                      </a:lnTo>
                      <a:lnTo>
                        <a:pt x="92" y="306"/>
                      </a:lnTo>
                      <a:lnTo>
                        <a:pt x="100" y="296"/>
                      </a:lnTo>
                      <a:lnTo>
                        <a:pt x="104" y="283"/>
                      </a:lnTo>
                      <a:lnTo>
                        <a:pt x="105" y="261"/>
                      </a:lnTo>
                      <a:lnTo>
                        <a:pt x="109" y="250"/>
                      </a:lnTo>
                      <a:lnTo>
                        <a:pt x="115" y="250"/>
                      </a:lnTo>
                      <a:lnTo>
                        <a:pt x="118" y="247"/>
                      </a:lnTo>
                      <a:lnTo>
                        <a:pt x="118" y="237"/>
                      </a:lnTo>
                      <a:lnTo>
                        <a:pt x="115" y="229"/>
                      </a:lnTo>
                      <a:lnTo>
                        <a:pt x="120" y="224"/>
                      </a:lnTo>
                      <a:lnTo>
                        <a:pt x="118" y="220"/>
                      </a:lnTo>
                      <a:lnTo>
                        <a:pt x="115" y="208"/>
                      </a:lnTo>
                      <a:lnTo>
                        <a:pt x="116" y="196"/>
                      </a:lnTo>
                      <a:lnTo>
                        <a:pt x="113" y="198"/>
                      </a:lnTo>
                      <a:lnTo>
                        <a:pt x="104" y="188"/>
                      </a:lnTo>
                      <a:lnTo>
                        <a:pt x="102" y="182"/>
                      </a:lnTo>
                      <a:lnTo>
                        <a:pt x="108" y="182"/>
                      </a:lnTo>
                      <a:lnTo>
                        <a:pt x="112" y="178"/>
                      </a:lnTo>
                      <a:lnTo>
                        <a:pt x="113" y="175"/>
                      </a:lnTo>
                      <a:lnTo>
                        <a:pt x="112" y="171"/>
                      </a:lnTo>
                      <a:lnTo>
                        <a:pt x="107" y="170"/>
                      </a:lnTo>
                      <a:lnTo>
                        <a:pt x="97" y="172"/>
                      </a:lnTo>
                      <a:lnTo>
                        <a:pt x="86" y="151"/>
                      </a:lnTo>
                      <a:lnTo>
                        <a:pt x="81" y="138"/>
                      </a:lnTo>
                      <a:lnTo>
                        <a:pt x="87" y="148"/>
                      </a:lnTo>
                      <a:lnTo>
                        <a:pt x="91" y="145"/>
                      </a:lnTo>
                      <a:lnTo>
                        <a:pt x="92" y="133"/>
                      </a:lnTo>
                      <a:lnTo>
                        <a:pt x="87" y="133"/>
                      </a:lnTo>
                      <a:lnTo>
                        <a:pt x="83" y="130"/>
                      </a:lnTo>
                      <a:lnTo>
                        <a:pt x="86" y="127"/>
                      </a:lnTo>
                      <a:lnTo>
                        <a:pt x="86" y="117"/>
                      </a:lnTo>
                      <a:lnTo>
                        <a:pt x="82" y="113"/>
                      </a:lnTo>
                      <a:lnTo>
                        <a:pt x="80" y="117"/>
                      </a:lnTo>
                      <a:lnTo>
                        <a:pt x="73" y="117"/>
                      </a:lnTo>
                      <a:lnTo>
                        <a:pt x="72" y="122"/>
                      </a:lnTo>
                      <a:lnTo>
                        <a:pt x="73" y="129"/>
                      </a:lnTo>
                      <a:lnTo>
                        <a:pt x="60" y="107"/>
                      </a:lnTo>
                      <a:lnTo>
                        <a:pt x="43" y="85"/>
                      </a:lnTo>
                      <a:lnTo>
                        <a:pt x="38" y="75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5" y="59"/>
                      </a:lnTo>
                      <a:lnTo>
                        <a:pt x="42" y="57"/>
                      </a:lnTo>
                      <a:lnTo>
                        <a:pt x="40" y="62"/>
                      </a:lnTo>
                      <a:lnTo>
                        <a:pt x="33" y="68"/>
                      </a:lnTo>
                      <a:lnTo>
                        <a:pt x="26" y="59"/>
                      </a:lnTo>
                      <a:lnTo>
                        <a:pt x="22" y="49"/>
                      </a:lnTo>
                      <a:lnTo>
                        <a:pt x="23" y="44"/>
                      </a:lnTo>
                      <a:lnTo>
                        <a:pt x="21" y="35"/>
                      </a:lnTo>
                      <a:lnTo>
                        <a:pt x="7" y="14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1"/>
                      </a:lnTo>
                      <a:lnTo>
                        <a:pt x="19" y="22"/>
                      </a:lnTo>
                      <a:lnTo>
                        <a:pt x="19" y="28"/>
                      </a:lnTo>
                      <a:lnTo>
                        <a:pt x="24" y="36"/>
                      </a:lnTo>
                      <a:lnTo>
                        <a:pt x="29" y="32"/>
                      </a:lnTo>
                      <a:lnTo>
                        <a:pt x="34" y="27"/>
                      </a:lnTo>
                      <a:lnTo>
                        <a:pt x="35" y="30"/>
                      </a:lnTo>
                      <a:lnTo>
                        <a:pt x="35" y="35"/>
                      </a:lnTo>
                      <a:lnTo>
                        <a:pt x="46" y="35"/>
                      </a:lnTo>
                      <a:lnTo>
                        <a:pt x="51" y="38"/>
                      </a:lnTo>
                      <a:lnTo>
                        <a:pt x="59" y="41"/>
                      </a:lnTo>
                      <a:lnTo>
                        <a:pt x="64" y="40"/>
                      </a:lnTo>
                      <a:lnTo>
                        <a:pt x="73" y="48"/>
                      </a:lnTo>
                      <a:lnTo>
                        <a:pt x="66" y="52"/>
                      </a:lnTo>
                      <a:lnTo>
                        <a:pt x="78" y="59"/>
                      </a:lnTo>
                      <a:lnTo>
                        <a:pt x="80" y="56"/>
                      </a:lnTo>
                      <a:lnTo>
                        <a:pt x="83" y="59"/>
                      </a:lnTo>
                      <a:lnTo>
                        <a:pt x="85" y="64"/>
                      </a:lnTo>
                      <a:lnTo>
                        <a:pt x="87" y="70"/>
                      </a:lnTo>
                      <a:lnTo>
                        <a:pt x="96" y="79"/>
                      </a:lnTo>
                      <a:lnTo>
                        <a:pt x="98" y="83"/>
                      </a:lnTo>
                      <a:lnTo>
                        <a:pt x="98" y="87"/>
                      </a:lnTo>
                      <a:lnTo>
                        <a:pt x="100" y="96"/>
                      </a:lnTo>
                      <a:lnTo>
                        <a:pt x="98" y="94"/>
                      </a:lnTo>
                      <a:lnTo>
                        <a:pt x="89" y="89"/>
                      </a:lnTo>
                      <a:lnTo>
                        <a:pt x="85" y="89"/>
                      </a:lnTo>
                      <a:lnTo>
                        <a:pt x="86" y="96"/>
                      </a:lnTo>
                      <a:lnTo>
                        <a:pt x="87" y="97"/>
                      </a:lnTo>
                      <a:lnTo>
                        <a:pt x="89" y="97"/>
                      </a:lnTo>
                      <a:lnTo>
                        <a:pt x="93" y="100"/>
                      </a:lnTo>
                      <a:lnTo>
                        <a:pt x="96" y="107"/>
                      </a:lnTo>
                      <a:lnTo>
                        <a:pt x="103" y="114"/>
                      </a:lnTo>
                      <a:lnTo>
                        <a:pt x="109" y="126"/>
                      </a:lnTo>
                      <a:lnTo>
                        <a:pt x="116" y="134"/>
                      </a:lnTo>
                      <a:lnTo>
                        <a:pt x="110" y="140"/>
                      </a:lnTo>
                      <a:lnTo>
                        <a:pt x="109" y="148"/>
                      </a:lnTo>
                      <a:lnTo>
                        <a:pt x="113" y="151"/>
                      </a:lnTo>
                      <a:lnTo>
                        <a:pt x="113" y="159"/>
                      </a:lnTo>
                      <a:lnTo>
                        <a:pt x="109" y="159"/>
                      </a:lnTo>
                      <a:lnTo>
                        <a:pt x="105" y="162"/>
                      </a:lnTo>
                      <a:lnTo>
                        <a:pt x="108" y="165"/>
                      </a:lnTo>
                      <a:lnTo>
                        <a:pt x="112" y="165"/>
                      </a:lnTo>
                      <a:lnTo>
                        <a:pt x="116" y="170"/>
                      </a:lnTo>
                      <a:lnTo>
                        <a:pt x="123" y="170"/>
                      </a:lnTo>
                      <a:lnTo>
                        <a:pt x="125" y="167"/>
                      </a:lnTo>
                      <a:lnTo>
                        <a:pt x="132" y="167"/>
                      </a:lnTo>
                      <a:lnTo>
                        <a:pt x="136" y="169"/>
                      </a:lnTo>
                      <a:lnTo>
                        <a:pt x="137" y="177"/>
                      </a:lnTo>
                      <a:lnTo>
                        <a:pt x="140" y="184"/>
                      </a:lnTo>
                      <a:lnTo>
                        <a:pt x="146" y="187"/>
                      </a:lnTo>
                      <a:lnTo>
                        <a:pt x="151" y="182"/>
                      </a:lnTo>
                      <a:lnTo>
                        <a:pt x="150" y="156"/>
                      </a:lnTo>
                      <a:lnTo>
                        <a:pt x="150" y="151"/>
                      </a:lnTo>
                      <a:lnTo>
                        <a:pt x="143" y="141"/>
                      </a:lnTo>
                      <a:lnTo>
                        <a:pt x="147" y="141"/>
                      </a:lnTo>
                      <a:lnTo>
                        <a:pt x="151" y="148"/>
                      </a:lnTo>
                      <a:lnTo>
                        <a:pt x="164" y="151"/>
                      </a:lnTo>
                      <a:lnTo>
                        <a:pt x="164" y="161"/>
                      </a:lnTo>
                      <a:lnTo>
                        <a:pt x="167" y="162"/>
                      </a:lnTo>
                      <a:lnTo>
                        <a:pt x="167" y="171"/>
                      </a:lnTo>
                      <a:lnTo>
                        <a:pt x="169" y="176"/>
                      </a:lnTo>
                      <a:lnTo>
                        <a:pt x="168" y="186"/>
                      </a:lnTo>
                      <a:lnTo>
                        <a:pt x="169" y="192"/>
                      </a:lnTo>
                      <a:lnTo>
                        <a:pt x="173" y="197"/>
                      </a:lnTo>
                      <a:lnTo>
                        <a:pt x="175" y="203"/>
                      </a:lnTo>
                      <a:lnTo>
                        <a:pt x="178" y="213"/>
                      </a:lnTo>
                      <a:lnTo>
                        <a:pt x="185" y="219"/>
                      </a:lnTo>
                      <a:lnTo>
                        <a:pt x="194" y="219"/>
                      </a:lnTo>
                      <a:lnTo>
                        <a:pt x="205" y="227"/>
                      </a:lnTo>
                      <a:lnTo>
                        <a:pt x="232" y="235"/>
                      </a:lnTo>
                      <a:lnTo>
                        <a:pt x="239" y="240"/>
                      </a:lnTo>
                      <a:lnTo>
                        <a:pt x="249" y="241"/>
                      </a:lnTo>
                      <a:lnTo>
                        <a:pt x="254" y="235"/>
                      </a:lnTo>
                      <a:lnTo>
                        <a:pt x="259" y="235"/>
                      </a:lnTo>
                      <a:lnTo>
                        <a:pt x="266" y="224"/>
                      </a:lnTo>
                      <a:lnTo>
                        <a:pt x="271" y="221"/>
                      </a:lnTo>
                      <a:lnTo>
                        <a:pt x="276" y="218"/>
                      </a:lnTo>
                      <a:lnTo>
                        <a:pt x="284" y="213"/>
                      </a:lnTo>
                      <a:lnTo>
                        <a:pt x="286" y="210"/>
                      </a:lnTo>
                      <a:lnTo>
                        <a:pt x="292" y="208"/>
                      </a:lnTo>
                      <a:lnTo>
                        <a:pt x="301" y="210"/>
                      </a:lnTo>
                      <a:lnTo>
                        <a:pt x="313" y="218"/>
                      </a:lnTo>
                      <a:lnTo>
                        <a:pt x="313" y="231"/>
                      </a:lnTo>
                      <a:lnTo>
                        <a:pt x="308" y="246"/>
                      </a:lnTo>
                      <a:lnTo>
                        <a:pt x="308" y="262"/>
                      </a:lnTo>
                      <a:lnTo>
                        <a:pt x="307" y="264"/>
                      </a:lnTo>
                      <a:lnTo>
                        <a:pt x="307" y="272"/>
                      </a:lnTo>
                      <a:lnTo>
                        <a:pt x="304" y="280"/>
                      </a:lnTo>
                      <a:lnTo>
                        <a:pt x="296" y="286"/>
                      </a:lnTo>
                      <a:lnTo>
                        <a:pt x="287" y="290"/>
                      </a:lnTo>
                      <a:lnTo>
                        <a:pt x="286" y="304"/>
                      </a:lnTo>
                      <a:lnTo>
                        <a:pt x="284" y="307"/>
                      </a:lnTo>
                      <a:lnTo>
                        <a:pt x="285" y="316"/>
                      </a:lnTo>
                      <a:lnTo>
                        <a:pt x="287" y="317"/>
                      </a:lnTo>
                      <a:lnTo>
                        <a:pt x="287" y="321"/>
                      </a:lnTo>
                      <a:lnTo>
                        <a:pt x="282" y="328"/>
                      </a:lnTo>
                      <a:lnTo>
                        <a:pt x="280" y="316"/>
                      </a:lnTo>
                      <a:lnTo>
                        <a:pt x="275" y="315"/>
                      </a:lnTo>
                      <a:lnTo>
                        <a:pt x="269" y="315"/>
                      </a:lnTo>
                      <a:lnTo>
                        <a:pt x="261" y="316"/>
                      </a:lnTo>
                      <a:lnTo>
                        <a:pt x="253" y="316"/>
                      </a:lnTo>
                      <a:lnTo>
                        <a:pt x="247" y="318"/>
                      </a:lnTo>
                      <a:lnTo>
                        <a:pt x="242" y="323"/>
                      </a:lnTo>
                      <a:lnTo>
                        <a:pt x="226" y="345"/>
                      </a:lnTo>
                      <a:lnTo>
                        <a:pt x="226" y="349"/>
                      </a:lnTo>
                      <a:lnTo>
                        <a:pt x="228" y="348"/>
                      </a:lnTo>
                      <a:lnTo>
                        <a:pt x="232" y="356"/>
                      </a:lnTo>
                      <a:lnTo>
                        <a:pt x="237" y="360"/>
                      </a:lnTo>
                      <a:lnTo>
                        <a:pt x="236" y="369"/>
                      </a:lnTo>
                      <a:lnTo>
                        <a:pt x="231" y="380"/>
                      </a:lnTo>
                      <a:lnTo>
                        <a:pt x="217" y="404"/>
                      </a:lnTo>
                      <a:lnTo>
                        <a:pt x="215" y="412"/>
                      </a:lnTo>
                      <a:lnTo>
                        <a:pt x="202" y="428"/>
                      </a:lnTo>
                      <a:lnTo>
                        <a:pt x="182" y="463"/>
                      </a:lnTo>
                      <a:lnTo>
                        <a:pt x="171" y="479"/>
                      </a:lnTo>
                      <a:lnTo>
                        <a:pt x="153" y="492"/>
                      </a:lnTo>
                      <a:lnTo>
                        <a:pt x="145" y="495"/>
                      </a:lnTo>
                      <a:lnTo>
                        <a:pt x="137" y="488"/>
                      </a:lnTo>
                      <a:lnTo>
                        <a:pt x="132" y="481"/>
                      </a:lnTo>
                      <a:lnTo>
                        <a:pt x="113" y="482"/>
                      </a:lnTo>
                      <a:lnTo>
                        <a:pt x="109" y="473"/>
                      </a:lnTo>
                      <a:lnTo>
                        <a:pt x="109" y="46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38" name="Freeform 793"/>
              <p:cNvSpPr>
                <a:spLocks noChangeAspect="1"/>
              </p:cNvSpPr>
              <p:nvPr/>
            </p:nvSpPr>
            <p:spPr bwMode="gray">
              <a:xfrm>
                <a:off x="4028416" y="5596266"/>
                <a:ext cx="33005" cy="26820"/>
              </a:xfrm>
              <a:custGeom>
                <a:avLst/>
                <a:gdLst/>
                <a:ahLst/>
                <a:cxnLst>
                  <a:cxn ang="0">
                    <a:pos x="60" y="71"/>
                  </a:cxn>
                  <a:cxn ang="0">
                    <a:pos x="39" y="60"/>
                  </a:cxn>
                  <a:cxn ang="0">
                    <a:pos x="27" y="43"/>
                  </a:cxn>
                  <a:cxn ang="0">
                    <a:pos x="21" y="38"/>
                  </a:cxn>
                  <a:cxn ang="0">
                    <a:pos x="16" y="26"/>
                  </a:cxn>
                  <a:cxn ang="0">
                    <a:pos x="6" y="17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5"/>
                  </a:cxn>
                  <a:cxn ang="0">
                    <a:pos x="19" y="4"/>
                  </a:cxn>
                  <a:cxn ang="0">
                    <a:pos x="33" y="14"/>
                  </a:cxn>
                  <a:cxn ang="0">
                    <a:pos x="40" y="16"/>
                  </a:cxn>
                  <a:cxn ang="0">
                    <a:pos x="41" y="21"/>
                  </a:cxn>
                  <a:cxn ang="0">
                    <a:pos x="45" y="26"/>
                  </a:cxn>
                  <a:cxn ang="0">
                    <a:pos x="51" y="26"/>
                  </a:cxn>
                  <a:cxn ang="0">
                    <a:pos x="59" y="29"/>
                  </a:cxn>
                  <a:cxn ang="0">
                    <a:pos x="67" y="43"/>
                  </a:cxn>
                  <a:cxn ang="0">
                    <a:pos x="72" y="47"/>
                  </a:cxn>
                  <a:cxn ang="0">
                    <a:pos x="75" y="57"/>
                  </a:cxn>
                  <a:cxn ang="0">
                    <a:pos x="78" y="58"/>
                  </a:cxn>
                  <a:cxn ang="0">
                    <a:pos x="82" y="63"/>
                  </a:cxn>
                  <a:cxn ang="0">
                    <a:pos x="89" y="68"/>
                  </a:cxn>
                  <a:cxn ang="0">
                    <a:pos x="94" y="74"/>
                  </a:cxn>
                  <a:cxn ang="0">
                    <a:pos x="98" y="75"/>
                  </a:cxn>
                  <a:cxn ang="0">
                    <a:pos x="100" y="81"/>
                  </a:cxn>
                  <a:cxn ang="0">
                    <a:pos x="109" y="82"/>
                  </a:cxn>
                  <a:cxn ang="0">
                    <a:pos x="123" y="86"/>
                  </a:cxn>
                  <a:cxn ang="0">
                    <a:pos x="141" y="103"/>
                  </a:cxn>
                  <a:cxn ang="0">
                    <a:pos x="143" y="109"/>
                  </a:cxn>
                  <a:cxn ang="0">
                    <a:pos x="150" y="108"/>
                  </a:cxn>
                  <a:cxn ang="0">
                    <a:pos x="157" y="114"/>
                  </a:cxn>
                  <a:cxn ang="0">
                    <a:pos x="159" y="123"/>
                  </a:cxn>
                  <a:cxn ang="0">
                    <a:pos x="158" y="125"/>
                  </a:cxn>
                  <a:cxn ang="0">
                    <a:pos x="153" y="125"/>
                  </a:cxn>
                  <a:cxn ang="0">
                    <a:pos x="152" y="133"/>
                  </a:cxn>
                  <a:cxn ang="0">
                    <a:pos x="150" y="131"/>
                  </a:cxn>
                  <a:cxn ang="0">
                    <a:pos x="147" y="127"/>
                  </a:cxn>
                  <a:cxn ang="0">
                    <a:pos x="141" y="122"/>
                  </a:cxn>
                  <a:cxn ang="0">
                    <a:pos x="138" y="119"/>
                  </a:cxn>
                  <a:cxn ang="0">
                    <a:pos x="130" y="119"/>
                  </a:cxn>
                  <a:cxn ang="0">
                    <a:pos x="124" y="115"/>
                  </a:cxn>
                  <a:cxn ang="0">
                    <a:pos x="116" y="115"/>
                  </a:cxn>
                  <a:cxn ang="0">
                    <a:pos x="114" y="112"/>
                  </a:cxn>
                  <a:cxn ang="0">
                    <a:pos x="113" y="104"/>
                  </a:cxn>
                  <a:cxn ang="0">
                    <a:pos x="108" y="104"/>
                  </a:cxn>
                  <a:cxn ang="0">
                    <a:pos x="104" y="102"/>
                  </a:cxn>
                  <a:cxn ang="0">
                    <a:pos x="99" y="102"/>
                  </a:cxn>
                  <a:cxn ang="0">
                    <a:pos x="98" y="97"/>
                  </a:cxn>
                  <a:cxn ang="0">
                    <a:pos x="93" y="97"/>
                  </a:cxn>
                  <a:cxn ang="0">
                    <a:pos x="91" y="95"/>
                  </a:cxn>
                  <a:cxn ang="0">
                    <a:pos x="84" y="93"/>
                  </a:cxn>
                  <a:cxn ang="0">
                    <a:pos x="77" y="86"/>
                  </a:cxn>
                  <a:cxn ang="0">
                    <a:pos x="71" y="86"/>
                  </a:cxn>
                  <a:cxn ang="0">
                    <a:pos x="66" y="84"/>
                  </a:cxn>
                  <a:cxn ang="0">
                    <a:pos x="65" y="76"/>
                  </a:cxn>
                  <a:cxn ang="0">
                    <a:pos x="60" y="71"/>
                  </a:cxn>
                </a:cxnLst>
                <a:rect l="0" t="0" r="r" b="b"/>
                <a:pathLst>
                  <a:path w="159" h="133">
                    <a:moveTo>
                      <a:pt x="60" y="71"/>
                    </a:moveTo>
                    <a:lnTo>
                      <a:pt x="39" y="60"/>
                    </a:lnTo>
                    <a:lnTo>
                      <a:pt x="27" y="43"/>
                    </a:lnTo>
                    <a:lnTo>
                      <a:pt x="21" y="38"/>
                    </a:lnTo>
                    <a:lnTo>
                      <a:pt x="16" y="26"/>
                    </a:lnTo>
                    <a:lnTo>
                      <a:pt x="6" y="17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33" y="14"/>
                    </a:lnTo>
                    <a:lnTo>
                      <a:pt x="40" y="16"/>
                    </a:lnTo>
                    <a:lnTo>
                      <a:pt x="41" y="21"/>
                    </a:lnTo>
                    <a:lnTo>
                      <a:pt x="45" y="26"/>
                    </a:lnTo>
                    <a:lnTo>
                      <a:pt x="51" y="26"/>
                    </a:lnTo>
                    <a:lnTo>
                      <a:pt x="59" y="29"/>
                    </a:lnTo>
                    <a:lnTo>
                      <a:pt x="67" y="43"/>
                    </a:lnTo>
                    <a:lnTo>
                      <a:pt x="72" y="47"/>
                    </a:lnTo>
                    <a:lnTo>
                      <a:pt x="75" y="57"/>
                    </a:lnTo>
                    <a:lnTo>
                      <a:pt x="78" y="58"/>
                    </a:lnTo>
                    <a:lnTo>
                      <a:pt x="82" y="63"/>
                    </a:lnTo>
                    <a:lnTo>
                      <a:pt x="89" y="68"/>
                    </a:lnTo>
                    <a:lnTo>
                      <a:pt x="94" y="74"/>
                    </a:lnTo>
                    <a:lnTo>
                      <a:pt x="98" y="75"/>
                    </a:lnTo>
                    <a:lnTo>
                      <a:pt x="100" y="81"/>
                    </a:lnTo>
                    <a:lnTo>
                      <a:pt x="109" y="82"/>
                    </a:lnTo>
                    <a:lnTo>
                      <a:pt x="123" y="86"/>
                    </a:lnTo>
                    <a:lnTo>
                      <a:pt x="141" y="103"/>
                    </a:lnTo>
                    <a:lnTo>
                      <a:pt x="143" y="109"/>
                    </a:lnTo>
                    <a:lnTo>
                      <a:pt x="150" y="108"/>
                    </a:lnTo>
                    <a:lnTo>
                      <a:pt x="157" y="114"/>
                    </a:lnTo>
                    <a:lnTo>
                      <a:pt x="159" y="123"/>
                    </a:lnTo>
                    <a:lnTo>
                      <a:pt x="158" y="125"/>
                    </a:lnTo>
                    <a:lnTo>
                      <a:pt x="153" y="125"/>
                    </a:lnTo>
                    <a:lnTo>
                      <a:pt x="152" y="133"/>
                    </a:lnTo>
                    <a:lnTo>
                      <a:pt x="150" y="131"/>
                    </a:lnTo>
                    <a:lnTo>
                      <a:pt x="147" y="127"/>
                    </a:lnTo>
                    <a:lnTo>
                      <a:pt x="141" y="122"/>
                    </a:lnTo>
                    <a:lnTo>
                      <a:pt x="138" y="119"/>
                    </a:lnTo>
                    <a:lnTo>
                      <a:pt x="130" y="119"/>
                    </a:lnTo>
                    <a:lnTo>
                      <a:pt x="124" y="115"/>
                    </a:lnTo>
                    <a:lnTo>
                      <a:pt x="116" y="115"/>
                    </a:lnTo>
                    <a:lnTo>
                      <a:pt x="114" y="112"/>
                    </a:lnTo>
                    <a:lnTo>
                      <a:pt x="113" y="104"/>
                    </a:lnTo>
                    <a:lnTo>
                      <a:pt x="108" y="104"/>
                    </a:lnTo>
                    <a:lnTo>
                      <a:pt x="104" y="102"/>
                    </a:lnTo>
                    <a:lnTo>
                      <a:pt x="99" y="102"/>
                    </a:lnTo>
                    <a:lnTo>
                      <a:pt x="98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84" y="93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66" y="84"/>
                    </a:lnTo>
                    <a:lnTo>
                      <a:pt x="65" y="76"/>
                    </a:lnTo>
                    <a:lnTo>
                      <a:pt x="60" y="7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9" name="Freeform 794"/>
              <p:cNvSpPr>
                <a:spLocks noChangeAspect="1"/>
              </p:cNvSpPr>
              <p:nvPr/>
            </p:nvSpPr>
            <p:spPr bwMode="gray">
              <a:xfrm>
                <a:off x="2625698" y="4817467"/>
                <a:ext cx="76324" cy="37135"/>
              </a:xfrm>
              <a:custGeom>
                <a:avLst/>
                <a:gdLst/>
                <a:ahLst/>
                <a:cxnLst>
                  <a:cxn ang="0">
                    <a:pos x="94" y="154"/>
                  </a:cxn>
                  <a:cxn ang="0">
                    <a:pos x="115" y="150"/>
                  </a:cxn>
                  <a:cxn ang="0">
                    <a:pos x="140" y="156"/>
                  </a:cxn>
                  <a:cxn ang="0">
                    <a:pos x="150" y="145"/>
                  </a:cxn>
                  <a:cxn ang="0">
                    <a:pos x="166" y="155"/>
                  </a:cxn>
                  <a:cxn ang="0">
                    <a:pos x="182" y="172"/>
                  </a:cxn>
                  <a:cxn ang="0">
                    <a:pos x="212" y="181"/>
                  </a:cxn>
                  <a:cxn ang="0">
                    <a:pos x="235" y="175"/>
                  </a:cxn>
                  <a:cxn ang="0">
                    <a:pos x="258" y="174"/>
                  </a:cxn>
                  <a:cxn ang="0">
                    <a:pos x="277" y="167"/>
                  </a:cxn>
                  <a:cxn ang="0">
                    <a:pos x="296" y="156"/>
                  </a:cxn>
                  <a:cxn ang="0">
                    <a:pos x="311" y="160"/>
                  </a:cxn>
                  <a:cxn ang="0">
                    <a:pos x="332" y="174"/>
                  </a:cxn>
                  <a:cxn ang="0">
                    <a:pos x="355" y="179"/>
                  </a:cxn>
                  <a:cxn ang="0">
                    <a:pos x="368" y="174"/>
                  </a:cxn>
                  <a:cxn ang="0">
                    <a:pos x="352" y="156"/>
                  </a:cxn>
                  <a:cxn ang="0">
                    <a:pos x="343" y="143"/>
                  </a:cxn>
                  <a:cxn ang="0">
                    <a:pos x="355" y="124"/>
                  </a:cxn>
                  <a:cxn ang="0">
                    <a:pos x="352" y="121"/>
                  </a:cxn>
                  <a:cxn ang="0">
                    <a:pos x="329" y="111"/>
                  </a:cxn>
                  <a:cxn ang="0">
                    <a:pos x="321" y="86"/>
                  </a:cxn>
                  <a:cxn ang="0">
                    <a:pos x="310" y="75"/>
                  </a:cxn>
                  <a:cxn ang="0">
                    <a:pos x="295" y="72"/>
                  </a:cxn>
                  <a:cxn ang="0">
                    <a:pos x="274" y="63"/>
                  </a:cxn>
                  <a:cxn ang="0">
                    <a:pos x="261" y="59"/>
                  </a:cxn>
                  <a:cxn ang="0">
                    <a:pos x="237" y="66"/>
                  </a:cxn>
                  <a:cxn ang="0">
                    <a:pos x="223" y="73"/>
                  </a:cxn>
                  <a:cxn ang="0">
                    <a:pos x="213" y="61"/>
                  </a:cxn>
                  <a:cxn ang="0">
                    <a:pos x="171" y="34"/>
                  </a:cxn>
                  <a:cxn ang="0">
                    <a:pos x="148" y="29"/>
                  </a:cxn>
                  <a:cxn ang="0">
                    <a:pos x="108" y="26"/>
                  </a:cxn>
                  <a:cxn ang="0">
                    <a:pos x="76" y="15"/>
                  </a:cxn>
                  <a:cxn ang="0">
                    <a:pos x="54" y="7"/>
                  </a:cxn>
                  <a:cxn ang="0">
                    <a:pos x="31" y="3"/>
                  </a:cxn>
                  <a:cxn ang="0">
                    <a:pos x="15" y="2"/>
                  </a:cxn>
                  <a:cxn ang="0">
                    <a:pos x="5" y="11"/>
                  </a:cxn>
                  <a:cxn ang="0">
                    <a:pos x="21" y="27"/>
                  </a:cxn>
                  <a:cxn ang="0">
                    <a:pos x="56" y="39"/>
                  </a:cxn>
                  <a:cxn ang="0">
                    <a:pos x="78" y="57"/>
                  </a:cxn>
                  <a:cxn ang="0">
                    <a:pos x="87" y="82"/>
                  </a:cxn>
                  <a:cxn ang="0">
                    <a:pos x="100" y="113"/>
                  </a:cxn>
                  <a:cxn ang="0">
                    <a:pos x="99" y="138"/>
                  </a:cxn>
                  <a:cxn ang="0">
                    <a:pos x="87" y="148"/>
                  </a:cxn>
                </a:cxnLst>
                <a:rect l="0" t="0" r="r" b="b"/>
                <a:pathLst>
                  <a:path w="368" h="182">
                    <a:moveTo>
                      <a:pt x="87" y="148"/>
                    </a:moveTo>
                    <a:lnTo>
                      <a:pt x="94" y="154"/>
                    </a:lnTo>
                    <a:lnTo>
                      <a:pt x="102" y="154"/>
                    </a:lnTo>
                    <a:lnTo>
                      <a:pt x="115" y="150"/>
                    </a:lnTo>
                    <a:lnTo>
                      <a:pt x="134" y="156"/>
                    </a:lnTo>
                    <a:lnTo>
                      <a:pt x="140" y="156"/>
                    </a:lnTo>
                    <a:lnTo>
                      <a:pt x="145" y="149"/>
                    </a:lnTo>
                    <a:lnTo>
                      <a:pt x="150" y="145"/>
                    </a:lnTo>
                    <a:lnTo>
                      <a:pt x="158" y="148"/>
                    </a:lnTo>
                    <a:lnTo>
                      <a:pt x="166" y="155"/>
                    </a:lnTo>
                    <a:lnTo>
                      <a:pt x="177" y="171"/>
                    </a:lnTo>
                    <a:lnTo>
                      <a:pt x="182" y="172"/>
                    </a:lnTo>
                    <a:lnTo>
                      <a:pt x="191" y="182"/>
                    </a:lnTo>
                    <a:lnTo>
                      <a:pt x="212" y="181"/>
                    </a:lnTo>
                    <a:lnTo>
                      <a:pt x="219" y="176"/>
                    </a:lnTo>
                    <a:lnTo>
                      <a:pt x="235" y="175"/>
                    </a:lnTo>
                    <a:lnTo>
                      <a:pt x="242" y="171"/>
                    </a:lnTo>
                    <a:lnTo>
                      <a:pt x="258" y="174"/>
                    </a:lnTo>
                    <a:lnTo>
                      <a:pt x="267" y="172"/>
                    </a:lnTo>
                    <a:lnTo>
                      <a:pt x="277" y="167"/>
                    </a:lnTo>
                    <a:lnTo>
                      <a:pt x="282" y="166"/>
                    </a:lnTo>
                    <a:lnTo>
                      <a:pt x="296" y="156"/>
                    </a:lnTo>
                    <a:lnTo>
                      <a:pt x="304" y="158"/>
                    </a:lnTo>
                    <a:lnTo>
                      <a:pt x="311" y="160"/>
                    </a:lnTo>
                    <a:lnTo>
                      <a:pt x="317" y="166"/>
                    </a:lnTo>
                    <a:lnTo>
                      <a:pt x="332" y="174"/>
                    </a:lnTo>
                    <a:lnTo>
                      <a:pt x="341" y="172"/>
                    </a:lnTo>
                    <a:lnTo>
                      <a:pt x="355" y="179"/>
                    </a:lnTo>
                    <a:lnTo>
                      <a:pt x="364" y="180"/>
                    </a:lnTo>
                    <a:lnTo>
                      <a:pt x="368" y="174"/>
                    </a:lnTo>
                    <a:lnTo>
                      <a:pt x="365" y="166"/>
                    </a:lnTo>
                    <a:lnTo>
                      <a:pt x="352" y="156"/>
                    </a:lnTo>
                    <a:lnTo>
                      <a:pt x="349" y="149"/>
                    </a:lnTo>
                    <a:lnTo>
                      <a:pt x="343" y="143"/>
                    </a:lnTo>
                    <a:lnTo>
                      <a:pt x="344" y="134"/>
                    </a:lnTo>
                    <a:lnTo>
                      <a:pt x="355" y="124"/>
                    </a:lnTo>
                    <a:lnTo>
                      <a:pt x="357" y="124"/>
                    </a:lnTo>
                    <a:lnTo>
                      <a:pt x="352" y="121"/>
                    </a:lnTo>
                    <a:lnTo>
                      <a:pt x="345" y="116"/>
                    </a:lnTo>
                    <a:lnTo>
                      <a:pt x="329" y="111"/>
                    </a:lnTo>
                    <a:lnTo>
                      <a:pt x="317" y="101"/>
                    </a:lnTo>
                    <a:lnTo>
                      <a:pt x="321" y="86"/>
                    </a:lnTo>
                    <a:lnTo>
                      <a:pt x="317" y="79"/>
                    </a:lnTo>
                    <a:lnTo>
                      <a:pt x="310" y="75"/>
                    </a:lnTo>
                    <a:lnTo>
                      <a:pt x="302" y="75"/>
                    </a:lnTo>
                    <a:lnTo>
                      <a:pt x="295" y="72"/>
                    </a:lnTo>
                    <a:lnTo>
                      <a:pt x="290" y="66"/>
                    </a:lnTo>
                    <a:lnTo>
                      <a:pt x="274" y="63"/>
                    </a:lnTo>
                    <a:lnTo>
                      <a:pt x="267" y="64"/>
                    </a:lnTo>
                    <a:lnTo>
                      <a:pt x="261" y="59"/>
                    </a:lnTo>
                    <a:lnTo>
                      <a:pt x="252" y="59"/>
                    </a:lnTo>
                    <a:lnTo>
                      <a:pt x="237" y="66"/>
                    </a:lnTo>
                    <a:lnTo>
                      <a:pt x="231" y="70"/>
                    </a:lnTo>
                    <a:lnTo>
                      <a:pt x="223" y="73"/>
                    </a:lnTo>
                    <a:lnTo>
                      <a:pt x="215" y="69"/>
                    </a:lnTo>
                    <a:lnTo>
                      <a:pt x="213" y="61"/>
                    </a:lnTo>
                    <a:lnTo>
                      <a:pt x="175" y="39"/>
                    </a:lnTo>
                    <a:lnTo>
                      <a:pt x="171" y="34"/>
                    </a:lnTo>
                    <a:lnTo>
                      <a:pt x="164" y="29"/>
                    </a:lnTo>
                    <a:lnTo>
                      <a:pt x="148" y="29"/>
                    </a:lnTo>
                    <a:lnTo>
                      <a:pt x="132" y="24"/>
                    </a:lnTo>
                    <a:lnTo>
                      <a:pt x="108" y="26"/>
                    </a:lnTo>
                    <a:lnTo>
                      <a:pt x="99" y="25"/>
                    </a:lnTo>
                    <a:lnTo>
                      <a:pt x="76" y="15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40" y="2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4" y="18"/>
                    </a:lnTo>
                    <a:lnTo>
                      <a:pt x="21" y="27"/>
                    </a:lnTo>
                    <a:lnTo>
                      <a:pt x="31" y="32"/>
                    </a:lnTo>
                    <a:lnTo>
                      <a:pt x="56" y="39"/>
                    </a:lnTo>
                    <a:lnTo>
                      <a:pt x="67" y="51"/>
                    </a:lnTo>
                    <a:lnTo>
                      <a:pt x="78" y="57"/>
                    </a:lnTo>
                    <a:lnTo>
                      <a:pt x="84" y="68"/>
                    </a:lnTo>
                    <a:lnTo>
                      <a:pt x="87" y="82"/>
                    </a:lnTo>
                    <a:lnTo>
                      <a:pt x="91" y="104"/>
                    </a:lnTo>
                    <a:lnTo>
                      <a:pt x="100" y="113"/>
                    </a:lnTo>
                    <a:lnTo>
                      <a:pt x="100" y="124"/>
                    </a:lnTo>
                    <a:lnTo>
                      <a:pt x="99" y="138"/>
                    </a:lnTo>
                    <a:lnTo>
                      <a:pt x="92" y="145"/>
                    </a:lnTo>
                    <a:lnTo>
                      <a:pt x="87" y="14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0" name="Freeform 795"/>
              <p:cNvSpPr>
                <a:spLocks noChangeAspect="1"/>
              </p:cNvSpPr>
              <p:nvPr/>
            </p:nvSpPr>
            <p:spPr bwMode="gray">
              <a:xfrm>
                <a:off x="2700991" y="4610131"/>
                <a:ext cx="460009" cy="245502"/>
              </a:xfrm>
              <a:custGeom>
                <a:avLst/>
                <a:gdLst/>
                <a:ahLst/>
                <a:cxnLst>
                  <a:cxn ang="0">
                    <a:pos x="464" y="1136"/>
                  </a:cxn>
                  <a:cxn ang="0">
                    <a:pos x="355" y="1109"/>
                  </a:cxn>
                  <a:cxn ang="0">
                    <a:pos x="262" y="1035"/>
                  </a:cxn>
                  <a:cxn ang="0">
                    <a:pos x="250" y="932"/>
                  </a:cxn>
                  <a:cxn ang="0">
                    <a:pos x="298" y="882"/>
                  </a:cxn>
                  <a:cxn ang="0">
                    <a:pos x="413" y="881"/>
                  </a:cxn>
                  <a:cxn ang="0">
                    <a:pos x="420" y="823"/>
                  </a:cxn>
                  <a:cxn ang="0">
                    <a:pos x="336" y="731"/>
                  </a:cxn>
                  <a:cxn ang="0">
                    <a:pos x="242" y="718"/>
                  </a:cxn>
                  <a:cxn ang="0">
                    <a:pos x="102" y="781"/>
                  </a:cxn>
                  <a:cxn ang="0">
                    <a:pos x="103" y="699"/>
                  </a:cxn>
                  <a:cxn ang="0">
                    <a:pos x="33" y="660"/>
                  </a:cxn>
                  <a:cxn ang="0">
                    <a:pos x="16" y="544"/>
                  </a:cxn>
                  <a:cxn ang="0">
                    <a:pos x="64" y="458"/>
                  </a:cxn>
                  <a:cxn ang="0">
                    <a:pos x="126" y="435"/>
                  </a:cxn>
                  <a:cxn ang="0">
                    <a:pos x="193" y="379"/>
                  </a:cxn>
                  <a:cxn ang="0">
                    <a:pos x="263" y="359"/>
                  </a:cxn>
                  <a:cxn ang="0">
                    <a:pos x="329" y="359"/>
                  </a:cxn>
                  <a:cxn ang="0">
                    <a:pos x="421" y="398"/>
                  </a:cxn>
                  <a:cxn ang="0">
                    <a:pos x="442" y="408"/>
                  </a:cxn>
                  <a:cxn ang="0">
                    <a:pos x="531" y="424"/>
                  </a:cxn>
                  <a:cxn ang="0">
                    <a:pos x="590" y="402"/>
                  </a:cxn>
                  <a:cxn ang="0">
                    <a:pos x="674" y="434"/>
                  </a:cxn>
                  <a:cxn ang="0">
                    <a:pos x="760" y="434"/>
                  </a:cxn>
                  <a:cxn ang="0">
                    <a:pos x="793" y="363"/>
                  </a:cxn>
                  <a:cxn ang="0">
                    <a:pos x="760" y="306"/>
                  </a:cxn>
                  <a:cxn ang="0">
                    <a:pos x="807" y="226"/>
                  </a:cxn>
                  <a:cxn ang="0">
                    <a:pos x="803" y="192"/>
                  </a:cxn>
                  <a:cxn ang="0">
                    <a:pos x="802" y="150"/>
                  </a:cxn>
                  <a:cxn ang="0">
                    <a:pos x="878" y="142"/>
                  </a:cxn>
                  <a:cxn ang="0">
                    <a:pos x="963" y="110"/>
                  </a:cxn>
                  <a:cxn ang="0">
                    <a:pos x="1034" y="74"/>
                  </a:cxn>
                  <a:cxn ang="0">
                    <a:pos x="1187" y="42"/>
                  </a:cxn>
                  <a:cxn ang="0">
                    <a:pos x="1239" y="0"/>
                  </a:cxn>
                  <a:cxn ang="0">
                    <a:pos x="1324" y="12"/>
                  </a:cxn>
                  <a:cxn ang="0">
                    <a:pos x="1349" y="102"/>
                  </a:cxn>
                  <a:cxn ang="0">
                    <a:pos x="1402" y="107"/>
                  </a:cxn>
                  <a:cxn ang="0">
                    <a:pos x="1425" y="125"/>
                  </a:cxn>
                  <a:cxn ang="0">
                    <a:pos x="1490" y="145"/>
                  </a:cxn>
                  <a:cxn ang="0">
                    <a:pos x="1508" y="173"/>
                  </a:cxn>
                  <a:cxn ang="0">
                    <a:pos x="1586" y="123"/>
                  </a:cxn>
                  <a:cxn ang="0">
                    <a:pos x="1657" y="118"/>
                  </a:cxn>
                  <a:cxn ang="0">
                    <a:pos x="1857" y="397"/>
                  </a:cxn>
                  <a:cxn ang="0">
                    <a:pos x="1938" y="425"/>
                  </a:cxn>
                  <a:cxn ang="0">
                    <a:pos x="2028" y="408"/>
                  </a:cxn>
                  <a:cxn ang="0">
                    <a:pos x="2078" y="470"/>
                  </a:cxn>
                  <a:cxn ang="0">
                    <a:pos x="2159" y="533"/>
                  </a:cxn>
                  <a:cxn ang="0">
                    <a:pos x="2226" y="554"/>
                  </a:cxn>
                  <a:cxn ang="0">
                    <a:pos x="2139" y="733"/>
                  </a:cxn>
                  <a:cxn ang="0">
                    <a:pos x="1978" y="773"/>
                  </a:cxn>
                  <a:cxn ang="0">
                    <a:pos x="1841" y="901"/>
                  </a:cxn>
                  <a:cxn ang="0">
                    <a:pos x="1860" y="1061"/>
                  </a:cxn>
                  <a:cxn ang="0">
                    <a:pos x="1768" y="1061"/>
                  </a:cxn>
                  <a:cxn ang="0">
                    <a:pos x="1620" y="1050"/>
                  </a:cxn>
                  <a:cxn ang="0">
                    <a:pos x="1506" y="1034"/>
                  </a:cxn>
                  <a:cxn ang="0">
                    <a:pos x="1421" y="1070"/>
                  </a:cxn>
                  <a:cxn ang="0">
                    <a:pos x="1343" y="1081"/>
                  </a:cxn>
                  <a:cxn ang="0">
                    <a:pos x="1257" y="1153"/>
                  </a:cxn>
                  <a:cxn ang="0">
                    <a:pos x="1185" y="1180"/>
                  </a:cxn>
                  <a:cxn ang="0">
                    <a:pos x="1048" y="1021"/>
                  </a:cxn>
                  <a:cxn ang="0">
                    <a:pos x="742" y="899"/>
                  </a:cxn>
                </a:cxnLst>
                <a:rect l="0" t="0" r="r" b="b"/>
                <a:pathLst>
                  <a:path w="2230" h="1190">
                    <a:moveTo>
                      <a:pt x="518" y="898"/>
                    </a:moveTo>
                    <a:lnTo>
                      <a:pt x="518" y="968"/>
                    </a:lnTo>
                    <a:lnTo>
                      <a:pt x="518" y="1042"/>
                    </a:lnTo>
                    <a:lnTo>
                      <a:pt x="518" y="1107"/>
                    </a:lnTo>
                    <a:lnTo>
                      <a:pt x="518" y="1168"/>
                    </a:lnTo>
                    <a:lnTo>
                      <a:pt x="506" y="1174"/>
                    </a:lnTo>
                    <a:lnTo>
                      <a:pt x="486" y="1173"/>
                    </a:lnTo>
                    <a:lnTo>
                      <a:pt x="477" y="1166"/>
                    </a:lnTo>
                    <a:lnTo>
                      <a:pt x="468" y="1143"/>
                    </a:lnTo>
                    <a:lnTo>
                      <a:pt x="464" y="1136"/>
                    </a:lnTo>
                    <a:lnTo>
                      <a:pt x="458" y="1130"/>
                    </a:lnTo>
                    <a:lnTo>
                      <a:pt x="452" y="1115"/>
                    </a:lnTo>
                    <a:lnTo>
                      <a:pt x="447" y="1108"/>
                    </a:lnTo>
                    <a:lnTo>
                      <a:pt x="432" y="1102"/>
                    </a:lnTo>
                    <a:lnTo>
                      <a:pt x="425" y="1097"/>
                    </a:lnTo>
                    <a:lnTo>
                      <a:pt x="418" y="1092"/>
                    </a:lnTo>
                    <a:lnTo>
                      <a:pt x="410" y="1092"/>
                    </a:lnTo>
                    <a:lnTo>
                      <a:pt x="402" y="1093"/>
                    </a:lnTo>
                    <a:lnTo>
                      <a:pt x="378" y="1100"/>
                    </a:lnTo>
                    <a:lnTo>
                      <a:pt x="355" y="1109"/>
                    </a:lnTo>
                    <a:lnTo>
                      <a:pt x="325" y="1135"/>
                    </a:lnTo>
                    <a:lnTo>
                      <a:pt x="324" y="1096"/>
                    </a:lnTo>
                    <a:lnTo>
                      <a:pt x="333" y="1085"/>
                    </a:lnTo>
                    <a:lnTo>
                      <a:pt x="335" y="1065"/>
                    </a:lnTo>
                    <a:lnTo>
                      <a:pt x="323" y="1060"/>
                    </a:lnTo>
                    <a:lnTo>
                      <a:pt x="311" y="1059"/>
                    </a:lnTo>
                    <a:lnTo>
                      <a:pt x="291" y="1050"/>
                    </a:lnTo>
                    <a:lnTo>
                      <a:pt x="281" y="1037"/>
                    </a:lnTo>
                    <a:lnTo>
                      <a:pt x="274" y="1037"/>
                    </a:lnTo>
                    <a:lnTo>
                      <a:pt x="262" y="1035"/>
                    </a:lnTo>
                    <a:lnTo>
                      <a:pt x="259" y="996"/>
                    </a:lnTo>
                    <a:lnTo>
                      <a:pt x="247" y="976"/>
                    </a:lnTo>
                    <a:lnTo>
                      <a:pt x="239" y="970"/>
                    </a:lnTo>
                    <a:lnTo>
                      <a:pt x="232" y="956"/>
                    </a:lnTo>
                    <a:lnTo>
                      <a:pt x="209" y="947"/>
                    </a:lnTo>
                    <a:lnTo>
                      <a:pt x="198" y="930"/>
                    </a:lnTo>
                    <a:lnTo>
                      <a:pt x="205" y="924"/>
                    </a:lnTo>
                    <a:lnTo>
                      <a:pt x="223" y="924"/>
                    </a:lnTo>
                    <a:lnTo>
                      <a:pt x="241" y="927"/>
                    </a:lnTo>
                    <a:lnTo>
                      <a:pt x="250" y="932"/>
                    </a:lnTo>
                    <a:lnTo>
                      <a:pt x="258" y="930"/>
                    </a:lnTo>
                    <a:lnTo>
                      <a:pt x="271" y="931"/>
                    </a:lnTo>
                    <a:lnTo>
                      <a:pt x="268" y="924"/>
                    </a:lnTo>
                    <a:lnTo>
                      <a:pt x="264" y="913"/>
                    </a:lnTo>
                    <a:lnTo>
                      <a:pt x="262" y="894"/>
                    </a:lnTo>
                    <a:lnTo>
                      <a:pt x="266" y="883"/>
                    </a:lnTo>
                    <a:lnTo>
                      <a:pt x="276" y="878"/>
                    </a:lnTo>
                    <a:lnTo>
                      <a:pt x="276" y="886"/>
                    </a:lnTo>
                    <a:lnTo>
                      <a:pt x="287" y="887"/>
                    </a:lnTo>
                    <a:lnTo>
                      <a:pt x="298" y="882"/>
                    </a:lnTo>
                    <a:lnTo>
                      <a:pt x="301" y="873"/>
                    </a:lnTo>
                    <a:lnTo>
                      <a:pt x="311" y="865"/>
                    </a:lnTo>
                    <a:lnTo>
                      <a:pt x="328" y="863"/>
                    </a:lnTo>
                    <a:lnTo>
                      <a:pt x="344" y="873"/>
                    </a:lnTo>
                    <a:lnTo>
                      <a:pt x="360" y="879"/>
                    </a:lnTo>
                    <a:lnTo>
                      <a:pt x="376" y="876"/>
                    </a:lnTo>
                    <a:lnTo>
                      <a:pt x="386" y="868"/>
                    </a:lnTo>
                    <a:lnTo>
                      <a:pt x="389" y="870"/>
                    </a:lnTo>
                    <a:lnTo>
                      <a:pt x="394" y="874"/>
                    </a:lnTo>
                    <a:lnTo>
                      <a:pt x="413" y="881"/>
                    </a:lnTo>
                    <a:lnTo>
                      <a:pt x="424" y="887"/>
                    </a:lnTo>
                    <a:lnTo>
                      <a:pt x="435" y="884"/>
                    </a:lnTo>
                    <a:lnTo>
                      <a:pt x="447" y="887"/>
                    </a:lnTo>
                    <a:lnTo>
                      <a:pt x="451" y="879"/>
                    </a:lnTo>
                    <a:lnTo>
                      <a:pt x="443" y="867"/>
                    </a:lnTo>
                    <a:lnTo>
                      <a:pt x="453" y="867"/>
                    </a:lnTo>
                    <a:lnTo>
                      <a:pt x="446" y="855"/>
                    </a:lnTo>
                    <a:lnTo>
                      <a:pt x="435" y="841"/>
                    </a:lnTo>
                    <a:lnTo>
                      <a:pt x="425" y="834"/>
                    </a:lnTo>
                    <a:lnTo>
                      <a:pt x="420" y="823"/>
                    </a:lnTo>
                    <a:lnTo>
                      <a:pt x="409" y="823"/>
                    </a:lnTo>
                    <a:lnTo>
                      <a:pt x="398" y="806"/>
                    </a:lnTo>
                    <a:lnTo>
                      <a:pt x="392" y="782"/>
                    </a:lnTo>
                    <a:lnTo>
                      <a:pt x="384" y="771"/>
                    </a:lnTo>
                    <a:lnTo>
                      <a:pt x="382" y="777"/>
                    </a:lnTo>
                    <a:lnTo>
                      <a:pt x="375" y="760"/>
                    </a:lnTo>
                    <a:lnTo>
                      <a:pt x="370" y="760"/>
                    </a:lnTo>
                    <a:lnTo>
                      <a:pt x="367" y="749"/>
                    </a:lnTo>
                    <a:lnTo>
                      <a:pt x="348" y="732"/>
                    </a:lnTo>
                    <a:lnTo>
                      <a:pt x="336" y="731"/>
                    </a:lnTo>
                    <a:lnTo>
                      <a:pt x="336" y="725"/>
                    </a:lnTo>
                    <a:lnTo>
                      <a:pt x="323" y="723"/>
                    </a:lnTo>
                    <a:lnTo>
                      <a:pt x="312" y="728"/>
                    </a:lnTo>
                    <a:lnTo>
                      <a:pt x="303" y="730"/>
                    </a:lnTo>
                    <a:lnTo>
                      <a:pt x="292" y="736"/>
                    </a:lnTo>
                    <a:lnTo>
                      <a:pt x="289" y="725"/>
                    </a:lnTo>
                    <a:lnTo>
                      <a:pt x="274" y="725"/>
                    </a:lnTo>
                    <a:lnTo>
                      <a:pt x="270" y="722"/>
                    </a:lnTo>
                    <a:lnTo>
                      <a:pt x="257" y="720"/>
                    </a:lnTo>
                    <a:lnTo>
                      <a:pt x="242" y="718"/>
                    </a:lnTo>
                    <a:lnTo>
                      <a:pt x="207" y="752"/>
                    </a:lnTo>
                    <a:lnTo>
                      <a:pt x="188" y="753"/>
                    </a:lnTo>
                    <a:lnTo>
                      <a:pt x="162" y="761"/>
                    </a:lnTo>
                    <a:lnTo>
                      <a:pt x="136" y="765"/>
                    </a:lnTo>
                    <a:lnTo>
                      <a:pt x="114" y="771"/>
                    </a:lnTo>
                    <a:lnTo>
                      <a:pt x="136" y="786"/>
                    </a:lnTo>
                    <a:lnTo>
                      <a:pt x="119" y="793"/>
                    </a:lnTo>
                    <a:lnTo>
                      <a:pt x="112" y="791"/>
                    </a:lnTo>
                    <a:lnTo>
                      <a:pt x="108" y="785"/>
                    </a:lnTo>
                    <a:lnTo>
                      <a:pt x="102" y="781"/>
                    </a:lnTo>
                    <a:lnTo>
                      <a:pt x="93" y="781"/>
                    </a:lnTo>
                    <a:lnTo>
                      <a:pt x="86" y="779"/>
                    </a:lnTo>
                    <a:lnTo>
                      <a:pt x="83" y="773"/>
                    </a:lnTo>
                    <a:lnTo>
                      <a:pt x="90" y="766"/>
                    </a:lnTo>
                    <a:lnTo>
                      <a:pt x="91" y="758"/>
                    </a:lnTo>
                    <a:lnTo>
                      <a:pt x="98" y="755"/>
                    </a:lnTo>
                    <a:lnTo>
                      <a:pt x="107" y="761"/>
                    </a:lnTo>
                    <a:lnTo>
                      <a:pt x="119" y="758"/>
                    </a:lnTo>
                    <a:lnTo>
                      <a:pt x="110" y="701"/>
                    </a:lnTo>
                    <a:lnTo>
                      <a:pt x="103" y="699"/>
                    </a:lnTo>
                    <a:lnTo>
                      <a:pt x="98" y="693"/>
                    </a:lnTo>
                    <a:lnTo>
                      <a:pt x="96" y="684"/>
                    </a:lnTo>
                    <a:lnTo>
                      <a:pt x="92" y="678"/>
                    </a:lnTo>
                    <a:lnTo>
                      <a:pt x="86" y="672"/>
                    </a:lnTo>
                    <a:lnTo>
                      <a:pt x="79" y="672"/>
                    </a:lnTo>
                    <a:lnTo>
                      <a:pt x="61" y="674"/>
                    </a:lnTo>
                    <a:lnTo>
                      <a:pt x="48" y="671"/>
                    </a:lnTo>
                    <a:lnTo>
                      <a:pt x="47" y="679"/>
                    </a:lnTo>
                    <a:lnTo>
                      <a:pt x="34" y="667"/>
                    </a:lnTo>
                    <a:lnTo>
                      <a:pt x="33" y="660"/>
                    </a:lnTo>
                    <a:lnTo>
                      <a:pt x="29" y="652"/>
                    </a:lnTo>
                    <a:lnTo>
                      <a:pt x="34" y="646"/>
                    </a:lnTo>
                    <a:lnTo>
                      <a:pt x="29" y="639"/>
                    </a:lnTo>
                    <a:lnTo>
                      <a:pt x="28" y="631"/>
                    </a:lnTo>
                    <a:lnTo>
                      <a:pt x="0" y="621"/>
                    </a:lnTo>
                    <a:lnTo>
                      <a:pt x="11" y="577"/>
                    </a:lnTo>
                    <a:lnTo>
                      <a:pt x="24" y="570"/>
                    </a:lnTo>
                    <a:lnTo>
                      <a:pt x="29" y="562"/>
                    </a:lnTo>
                    <a:lnTo>
                      <a:pt x="27" y="555"/>
                    </a:lnTo>
                    <a:lnTo>
                      <a:pt x="16" y="544"/>
                    </a:lnTo>
                    <a:lnTo>
                      <a:pt x="26" y="499"/>
                    </a:lnTo>
                    <a:lnTo>
                      <a:pt x="39" y="490"/>
                    </a:lnTo>
                    <a:lnTo>
                      <a:pt x="44" y="484"/>
                    </a:lnTo>
                    <a:lnTo>
                      <a:pt x="42" y="475"/>
                    </a:lnTo>
                    <a:lnTo>
                      <a:pt x="45" y="468"/>
                    </a:lnTo>
                    <a:lnTo>
                      <a:pt x="45" y="461"/>
                    </a:lnTo>
                    <a:lnTo>
                      <a:pt x="49" y="452"/>
                    </a:lnTo>
                    <a:lnTo>
                      <a:pt x="54" y="446"/>
                    </a:lnTo>
                    <a:lnTo>
                      <a:pt x="60" y="451"/>
                    </a:lnTo>
                    <a:lnTo>
                      <a:pt x="64" y="458"/>
                    </a:lnTo>
                    <a:lnTo>
                      <a:pt x="76" y="468"/>
                    </a:lnTo>
                    <a:lnTo>
                      <a:pt x="93" y="505"/>
                    </a:lnTo>
                    <a:lnTo>
                      <a:pt x="102" y="507"/>
                    </a:lnTo>
                    <a:lnTo>
                      <a:pt x="128" y="490"/>
                    </a:lnTo>
                    <a:lnTo>
                      <a:pt x="125" y="481"/>
                    </a:lnTo>
                    <a:lnTo>
                      <a:pt x="122" y="474"/>
                    </a:lnTo>
                    <a:lnTo>
                      <a:pt x="118" y="449"/>
                    </a:lnTo>
                    <a:lnTo>
                      <a:pt x="110" y="436"/>
                    </a:lnTo>
                    <a:lnTo>
                      <a:pt x="119" y="437"/>
                    </a:lnTo>
                    <a:lnTo>
                      <a:pt x="126" y="435"/>
                    </a:lnTo>
                    <a:lnTo>
                      <a:pt x="146" y="420"/>
                    </a:lnTo>
                    <a:lnTo>
                      <a:pt x="153" y="416"/>
                    </a:lnTo>
                    <a:lnTo>
                      <a:pt x="158" y="410"/>
                    </a:lnTo>
                    <a:lnTo>
                      <a:pt x="158" y="402"/>
                    </a:lnTo>
                    <a:lnTo>
                      <a:pt x="158" y="393"/>
                    </a:lnTo>
                    <a:lnTo>
                      <a:pt x="166" y="392"/>
                    </a:lnTo>
                    <a:lnTo>
                      <a:pt x="174" y="393"/>
                    </a:lnTo>
                    <a:lnTo>
                      <a:pt x="182" y="391"/>
                    </a:lnTo>
                    <a:lnTo>
                      <a:pt x="187" y="383"/>
                    </a:lnTo>
                    <a:lnTo>
                      <a:pt x="193" y="379"/>
                    </a:lnTo>
                    <a:lnTo>
                      <a:pt x="201" y="377"/>
                    </a:lnTo>
                    <a:lnTo>
                      <a:pt x="206" y="371"/>
                    </a:lnTo>
                    <a:lnTo>
                      <a:pt x="214" y="366"/>
                    </a:lnTo>
                    <a:lnTo>
                      <a:pt x="219" y="360"/>
                    </a:lnTo>
                    <a:lnTo>
                      <a:pt x="220" y="352"/>
                    </a:lnTo>
                    <a:lnTo>
                      <a:pt x="227" y="348"/>
                    </a:lnTo>
                    <a:lnTo>
                      <a:pt x="242" y="343"/>
                    </a:lnTo>
                    <a:lnTo>
                      <a:pt x="258" y="343"/>
                    </a:lnTo>
                    <a:lnTo>
                      <a:pt x="259" y="351"/>
                    </a:lnTo>
                    <a:lnTo>
                      <a:pt x="263" y="359"/>
                    </a:lnTo>
                    <a:lnTo>
                      <a:pt x="279" y="355"/>
                    </a:lnTo>
                    <a:lnTo>
                      <a:pt x="284" y="361"/>
                    </a:lnTo>
                    <a:lnTo>
                      <a:pt x="289" y="354"/>
                    </a:lnTo>
                    <a:lnTo>
                      <a:pt x="291" y="345"/>
                    </a:lnTo>
                    <a:lnTo>
                      <a:pt x="296" y="339"/>
                    </a:lnTo>
                    <a:lnTo>
                      <a:pt x="303" y="340"/>
                    </a:lnTo>
                    <a:lnTo>
                      <a:pt x="311" y="336"/>
                    </a:lnTo>
                    <a:lnTo>
                      <a:pt x="318" y="336"/>
                    </a:lnTo>
                    <a:lnTo>
                      <a:pt x="324" y="352"/>
                    </a:lnTo>
                    <a:lnTo>
                      <a:pt x="329" y="359"/>
                    </a:lnTo>
                    <a:lnTo>
                      <a:pt x="338" y="355"/>
                    </a:lnTo>
                    <a:lnTo>
                      <a:pt x="345" y="355"/>
                    </a:lnTo>
                    <a:lnTo>
                      <a:pt x="352" y="357"/>
                    </a:lnTo>
                    <a:lnTo>
                      <a:pt x="368" y="354"/>
                    </a:lnTo>
                    <a:lnTo>
                      <a:pt x="376" y="355"/>
                    </a:lnTo>
                    <a:lnTo>
                      <a:pt x="383" y="360"/>
                    </a:lnTo>
                    <a:lnTo>
                      <a:pt x="389" y="365"/>
                    </a:lnTo>
                    <a:lnTo>
                      <a:pt x="395" y="379"/>
                    </a:lnTo>
                    <a:lnTo>
                      <a:pt x="416" y="392"/>
                    </a:lnTo>
                    <a:lnTo>
                      <a:pt x="421" y="398"/>
                    </a:lnTo>
                    <a:lnTo>
                      <a:pt x="424" y="406"/>
                    </a:lnTo>
                    <a:lnTo>
                      <a:pt x="435" y="419"/>
                    </a:lnTo>
                    <a:lnTo>
                      <a:pt x="434" y="426"/>
                    </a:lnTo>
                    <a:lnTo>
                      <a:pt x="435" y="435"/>
                    </a:lnTo>
                    <a:lnTo>
                      <a:pt x="440" y="441"/>
                    </a:lnTo>
                    <a:lnTo>
                      <a:pt x="447" y="438"/>
                    </a:lnTo>
                    <a:lnTo>
                      <a:pt x="447" y="431"/>
                    </a:lnTo>
                    <a:lnTo>
                      <a:pt x="446" y="422"/>
                    </a:lnTo>
                    <a:lnTo>
                      <a:pt x="447" y="415"/>
                    </a:lnTo>
                    <a:lnTo>
                      <a:pt x="442" y="408"/>
                    </a:lnTo>
                    <a:lnTo>
                      <a:pt x="447" y="402"/>
                    </a:lnTo>
                    <a:lnTo>
                      <a:pt x="456" y="400"/>
                    </a:lnTo>
                    <a:lnTo>
                      <a:pt x="458" y="408"/>
                    </a:lnTo>
                    <a:lnTo>
                      <a:pt x="464" y="414"/>
                    </a:lnTo>
                    <a:lnTo>
                      <a:pt x="467" y="421"/>
                    </a:lnTo>
                    <a:lnTo>
                      <a:pt x="473" y="426"/>
                    </a:lnTo>
                    <a:lnTo>
                      <a:pt x="488" y="432"/>
                    </a:lnTo>
                    <a:lnTo>
                      <a:pt x="502" y="440"/>
                    </a:lnTo>
                    <a:lnTo>
                      <a:pt x="511" y="437"/>
                    </a:lnTo>
                    <a:lnTo>
                      <a:pt x="531" y="424"/>
                    </a:lnTo>
                    <a:lnTo>
                      <a:pt x="531" y="415"/>
                    </a:lnTo>
                    <a:lnTo>
                      <a:pt x="537" y="411"/>
                    </a:lnTo>
                    <a:lnTo>
                      <a:pt x="543" y="406"/>
                    </a:lnTo>
                    <a:lnTo>
                      <a:pt x="551" y="405"/>
                    </a:lnTo>
                    <a:lnTo>
                      <a:pt x="559" y="408"/>
                    </a:lnTo>
                    <a:lnTo>
                      <a:pt x="559" y="400"/>
                    </a:lnTo>
                    <a:lnTo>
                      <a:pt x="567" y="399"/>
                    </a:lnTo>
                    <a:lnTo>
                      <a:pt x="575" y="402"/>
                    </a:lnTo>
                    <a:lnTo>
                      <a:pt x="582" y="397"/>
                    </a:lnTo>
                    <a:lnTo>
                      <a:pt x="590" y="402"/>
                    </a:lnTo>
                    <a:lnTo>
                      <a:pt x="601" y="413"/>
                    </a:lnTo>
                    <a:lnTo>
                      <a:pt x="615" y="404"/>
                    </a:lnTo>
                    <a:lnTo>
                      <a:pt x="619" y="397"/>
                    </a:lnTo>
                    <a:lnTo>
                      <a:pt x="634" y="397"/>
                    </a:lnTo>
                    <a:lnTo>
                      <a:pt x="641" y="393"/>
                    </a:lnTo>
                    <a:lnTo>
                      <a:pt x="657" y="399"/>
                    </a:lnTo>
                    <a:lnTo>
                      <a:pt x="662" y="405"/>
                    </a:lnTo>
                    <a:lnTo>
                      <a:pt x="663" y="421"/>
                    </a:lnTo>
                    <a:lnTo>
                      <a:pt x="669" y="427"/>
                    </a:lnTo>
                    <a:lnTo>
                      <a:pt x="674" y="434"/>
                    </a:lnTo>
                    <a:lnTo>
                      <a:pt x="690" y="432"/>
                    </a:lnTo>
                    <a:lnTo>
                      <a:pt x="705" y="435"/>
                    </a:lnTo>
                    <a:lnTo>
                      <a:pt x="705" y="435"/>
                    </a:lnTo>
                    <a:lnTo>
                      <a:pt x="707" y="446"/>
                    </a:lnTo>
                    <a:lnTo>
                      <a:pt x="725" y="445"/>
                    </a:lnTo>
                    <a:lnTo>
                      <a:pt x="731" y="440"/>
                    </a:lnTo>
                    <a:lnTo>
                      <a:pt x="738" y="425"/>
                    </a:lnTo>
                    <a:lnTo>
                      <a:pt x="743" y="419"/>
                    </a:lnTo>
                    <a:lnTo>
                      <a:pt x="749" y="421"/>
                    </a:lnTo>
                    <a:lnTo>
                      <a:pt x="760" y="434"/>
                    </a:lnTo>
                    <a:lnTo>
                      <a:pt x="776" y="435"/>
                    </a:lnTo>
                    <a:lnTo>
                      <a:pt x="792" y="432"/>
                    </a:lnTo>
                    <a:lnTo>
                      <a:pt x="800" y="426"/>
                    </a:lnTo>
                    <a:lnTo>
                      <a:pt x="814" y="421"/>
                    </a:lnTo>
                    <a:lnTo>
                      <a:pt x="827" y="383"/>
                    </a:lnTo>
                    <a:lnTo>
                      <a:pt x="830" y="376"/>
                    </a:lnTo>
                    <a:lnTo>
                      <a:pt x="824" y="370"/>
                    </a:lnTo>
                    <a:lnTo>
                      <a:pt x="823" y="366"/>
                    </a:lnTo>
                    <a:lnTo>
                      <a:pt x="809" y="365"/>
                    </a:lnTo>
                    <a:lnTo>
                      <a:pt x="793" y="363"/>
                    </a:lnTo>
                    <a:lnTo>
                      <a:pt x="787" y="356"/>
                    </a:lnTo>
                    <a:lnTo>
                      <a:pt x="784" y="351"/>
                    </a:lnTo>
                    <a:lnTo>
                      <a:pt x="766" y="348"/>
                    </a:lnTo>
                    <a:lnTo>
                      <a:pt x="759" y="345"/>
                    </a:lnTo>
                    <a:lnTo>
                      <a:pt x="760" y="336"/>
                    </a:lnTo>
                    <a:lnTo>
                      <a:pt x="755" y="329"/>
                    </a:lnTo>
                    <a:lnTo>
                      <a:pt x="739" y="327"/>
                    </a:lnTo>
                    <a:lnTo>
                      <a:pt x="741" y="318"/>
                    </a:lnTo>
                    <a:lnTo>
                      <a:pt x="748" y="316"/>
                    </a:lnTo>
                    <a:lnTo>
                      <a:pt x="760" y="306"/>
                    </a:lnTo>
                    <a:lnTo>
                      <a:pt x="776" y="301"/>
                    </a:lnTo>
                    <a:lnTo>
                      <a:pt x="790" y="291"/>
                    </a:lnTo>
                    <a:lnTo>
                      <a:pt x="793" y="285"/>
                    </a:lnTo>
                    <a:lnTo>
                      <a:pt x="795" y="276"/>
                    </a:lnTo>
                    <a:lnTo>
                      <a:pt x="776" y="249"/>
                    </a:lnTo>
                    <a:lnTo>
                      <a:pt x="784" y="246"/>
                    </a:lnTo>
                    <a:lnTo>
                      <a:pt x="790" y="241"/>
                    </a:lnTo>
                    <a:lnTo>
                      <a:pt x="792" y="232"/>
                    </a:lnTo>
                    <a:lnTo>
                      <a:pt x="798" y="227"/>
                    </a:lnTo>
                    <a:lnTo>
                      <a:pt x="807" y="226"/>
                    </a:lnTo>
                    <a:lnTo>
                      <a:pt x="814" y="227"/>
                    </a:lnTo>
                    <a:lnTo>
                      <a:pt x="823" y="226"/>
                    </a:lnTo>
                    <a:lnTo>
                      <a:pt x="830" y="228"/>
                    </a:lnTo>
                    <a:lnTo>
                      <a:pt x="846" y="228"/>
                    </a:lnTo>
                    <a:lnTo>
                      <a:pt x="855" y="226"/>
                    </a:lnTo>
                    <a:lnTo>
                      <a:pt x="857" y="217"/>
                    </a:lnTo>
                    <a:lnTo>
                      <a:pt x="854" y="211"/>
                    </a:lnTo>
                    <a:lnTo>
                      <a:pt x="839" y="203"/>
                    </a:lnTo>
                    <a:lnTo>
                      <a:pt x="807" y="199"/>
                    </a:lnTo>
                    <a:lnTo>
                      <a:pt x="803" y="192"/>
                    </a:lnTo>
                    <a:lnTo>
                      <a:pt x="805" y="183"/>
                    </a:lnTo>
                    <a:lnTo>
                      <a:pt x="812" y="183"/>
                    </a:lnTo>
                    <a:lnTo>
                      <a:pt x="819" y="180"/>
                    </a:lnTo>
                    <a:lnTo>
                      <a:pt x="823" y="173"/>
                    </a:lnTo>
                    <a:lnTo>
                      <a:pt x="818" y="168"/>
                    </a:lnTo>
                    <a:lnTo>
                      <a:pt x="811" y="172"/>
                    </a:lnTo>
                    <a:lnTo>
                      <a:pt x="795" y="172"/>
                    </a:lnTo>
                    <a:lnTo>
                      <a:pt x="795" y="163"/>
                    </a:lnTo>
                    <a:lnTo>
                      <a:pt x="797" y="156"/>
                    </a:lnTo>
                    <a:lnTo>
                      <a:pt x="802" y="150"/>
                    </a:lnTo>
                    <a:lnTo>
                      <a:pt x="791" y="139"/>
                    </a:lnTo>
                    <a:lnTo>
                      <a:pt x="807" y="137"/>
                    </a:lnTo>
                    <a:lnTo>
                      <a:pt x="811" y="131"/>
                    </a:lnTo>
                    <a:lnTo>
                      <a:pt x="820" y="131"/>
                    </a:lnTo>
                    <a:lnTo>
                      <a:pt x="825" y="137"/>
                    </a:lnTo>
                    <a:lnTo>
                      <a:pt x="833" y="136"/>
                    </a:lnTo>
                    <a:lnTo>
                      <a:pt x="841" y="137"/>
                    </a:lnTo>
                    <a:lnTo>
                      <a:pt x="849" y="135"/>
                    </a:lnTo>
                    <a:lnTo>
                      <a:pt x="873" y="136"/>
                    </a:lnTo>
                    <a:lnTo>
                      <a:pt x="878" y="142"/>
                    </a:lnTo>
                    <a:lnTo>
                      <a:pt x="888" y="130"/>
                    </a:lnTo>
                    <a:lnTo>
                      <a:pt x="895" y="128"/>
                    </a:lnTo>
                    <a:lnTo>
                      <a:pt x="911" y="128"/>
                    </a:lnTo>
                    <a:lnTo>
                      <a:pt x="918" y="123"/>
                    </a:lnTo>
                    <a:lnTo>
                      <a:pt x="926" y="120"/>
                    </a:lnTo>
                    <a:lnTo>
                      <a:pt x="938" y="110"/>
                    </a:lnTo>
                    <a:lnTo>
                      <a:pt x="947" y="113"/>
                    </a:lnTo>
                    <a:lnTo>
                      <a:pt x="952" y="118"/>
                    </a:lnTo>
                    <a:lnTo>
                      <a:pt x="961" y="118"/>
                    </a:lnTo>
                    <a:lnTo>
                      <a:pt x="963" y="110"/>
                    </a:lnTo>
                    <a:lnTo>
                      <a:pt x="980" y="107"/>
                    </a:lnTo>
                    <a:lnTo>
                      <a:pt x="986" y="102"/>
                    </a:lnTo>
                    <a:lnTo>
                      <a:pt x="995" y="102"/>
                    </a:lnTo>
                    <a:lnTo>
                      <a:pt x="1002" y="98"/>
                    </a:lnTo>
                    <a:lnTo>
                      <a:pt x="1010" y="98"/>
                    </a:lnTo>
                    <a:lnTo>
                      <a:pt x="1017" y="101"/>
                    </a:lnTo>
                    <a:lnTo>
                      <a:pt x="1022" y="93"/>
                    </a:lnTo>
                    <a:lnTo>
                      <a:pt x="1023" y="86"/>
                    </a:lnTo>
                    <a:lnTo>
                      <a:pt x="1027" y="79"/>
                    </a:lnTo>
                    <a:lnTo>
                      <a:pt x="1034" y="74"/>
                    </a:lnTo>
                    <a:lnTo>
                      <a:pt x="1042" y="72"/>
                    </a:lnTo>
                    <a:lnTo>
                      <a:pt x="1049" y="76"/>
                    </a:lnTo>
                    <a:lnTo>
                      <a:pt x="1067" y="70"/>
                    </a:lnTo>
                    <a:lnTo>
                      <a:pt x="1067" y="71"/>
                    </a:lnTo>
                    <a:lnTo>
                      <a:pt x="1104" y="61"/>
                    </a:lnTo>
                    <a:lnTo>
                      <a:pt x="1136" y="58"/>
                    </a:lnTo>
                    <a:lnTo>
                      <a:pt x="1164" y="49"/>
                    </a:lnTo>
                    <a:lnTo>
                      <a:pt x="1171" y="44"/>
                    </a:lnTo>
                    <a:lnTo>
                      <a:pt x="1179" y="44"/>
                    </a:lnTo>
                    <a:lnTo>
                      <a:pt x="1187" y="42"/>
                    </a:lnTo>
                    <a:lnTo>
                      <a:pt x="1191" y="36"/>
                    </a:lnTo>
                    <a:lnTo>
                      <a:pt x="1191" y="28"/>
                    </a:lnTo>
                    <a:lnTo>
                      <a:pt x="1191" y="20"/>
                    </a:lnTo>
                    <a:lnTo>
                      <a:pt x="1200" y="21"/>
                    </a:lnTo>
                    <a:lnTo>
                      <a:pt x="1207" y="20"/>
                    </a:lnTo>
                    <a:lnTo>
                      <a:pt x="1212" y="12"/>
                    </a:lnTo>
                    <a:lnTo>
                      <a:pt x="1218" y="7"/>
                    </a:lnTo>
                    <a:lnTo>
                      <a:pt x="1227" y="7"/>
                    </a:lnTo>
                    <a:lnTo>
                      <a:pt x="1232" y="1"/>
                    </a:lnTo>
                    <a:lnTo>
                      <a:pt x="1239" y="0"/>
                    </a:lnTo>
                    <a:lnTo>
                      <a:pt x="1244" y="6"/>
                    </a:lnTo>
                    <a:lnTo>
                      <a:pt x="1253" y="4"/>
                    </a:lnTo>
                    <a:lnTo>
                      <a:pt x="1260" y="7"/>
                    </a:lnTo>
                    <a:lnTo>
                      <a:pt x="1269" y="5"/>
                    </a:lnTo>
                    <a:lnTo>
                      <a:pt x="1276" y="9"/>
                    </a:lnTo>
                    <a:lnTo>
                      <a:pt x="1281" y="15"/>
                    </a:lnTo>
                    <a:lnTo>
                      <a:pt x="1295" y="23"/>
                    </a:lnTo>
                    <a:lnTo>
                      <a:pt x="1302" y="20"/>
                    </a:lnTo>
                    <a:lnTo>
                      <a:pt x="1308" y="15"/>
                    </a:lnTo>
                    <a:lnTo>
                      <a:pt x="1324" y="12"/>
                    </a:lnTo>
                    <a:lnTo>
                      <a:pt x="1332" y="15"/>
                    </a:lnTo>
                    <a:lnTo>
                      <a:pt x="1338" y="21"/>
                    </a:lnTo>
                    <a:lnTo>
                      <a:pt x="1341" y="28"/>
                    </a:lnTo>
                    <a:lnTo>
                      <a:pt x="1343" y="44"/>
                    </a:lnTo>
                    <a:lnTo>
                      <a:pt x="1341" y="53"/>
                    </a:lnTo>
                    <a:lnTo>
                      <a:pt x="1344" y="60"/>
                    </a:lnTo>
                    <a:lnTo>
                      <a:pt x="1356" y="71"/>
                    </a:lnTo>
                    <a:lnTo>
                      <a:pt x="1352" y="79"/>
                    </a:lnTo>
                    <a:lnTo>
                      <a:pt x="1354" y="94"/>
                    </a:lnTo>
                    <a:lnTo>
                      <a:pt x="1349" y="102"/>
                    </a:lnTo>
                    <a:lnTo>
                      <a:pt x="1344" y="107"/>
                    </a:lnTo>
                    <a:lnTo>
                      <a:pt x="1347" y="114"/>
                    </a:lnTo>
                    <a:lnTo>
                      <a:pt x="1350" y="123"/>
                    </a:lnTo>
                    <a:lnTo>
                      <a:pt x="1366" y="118"/>
                    </a:lnTo>
                    <a:lnTo>
                      <a:pt x="1373" y="123"/>
                    </a:lnTo>
                    <a:lnTo>
                      <a:pt x="1381" y="122"/>
                    </a:lnTo>
                    <a:lnTo>
                      <a:pt x="1384" y="113"/>
                    </a:lnTo>
                    <a:lnTo>
                      <a:pt x="1392" y="113"/>
                    </a:lnTo>
                    <a:lnTo>
                      <a:pt x="1399" y="115"/>
                    </a:lnTo>
                    <a:lnTo>
                      <a:pt x="1402" y="107"/>
                    </a:lnTo>
                    <a:lnTo>
                      <a:pt x="1402" y="99"/>
                    </a:lnTo>
                    <a:lnTo>
                      <a:pt x="1409" y="101"/>
                    </a:lnTo>
                    <a:lnTo>
                      <a:pt x="1413" y="108"/>
                    </a:lnTo>
                    <a:lnTo>
                      <a:pt x="1415" y="117"/>
                    </a:lnTo>
                    <a:lnTo>
                      <a:pt x="1420" y="122"/>
                    </a:lnTo>
                    <a:lnTo>
                      <a:pt x="1418" y="129"/>
                    </a:lnTo>
                    <a:lnTo>
                      <a:pt x="1416" y="137"/>
                    </a:lnTo>
                    <a:lnTo>
                      <a:pt x="1432" y="139"/>
                    </a:lnTo>
                    <a:lnTo>
                      <a:pt x="1430" y="131"/>
                    </a:lnTo>
                    <a:lnTo>
                      <a:pt x="1425" y="125"/>
                    </a:lnTo>
                    <a:lnTo>
                      <a:pt x="1432" y="123"/>
                    </a:lnTo>
                    <a:lnTo>
                      <a:pt x="1448" y="125"/>
                    </a:lnTo>
                    <a:lnTo>
                      <a:pt x="1456" y="130"/>
                    </a:lnTo>
                    <a:lnTo>
                      <a:pt x="1461" y="136"/>
                    </a:lnTo>
                    <a:lnTo>
                      <a:pt x="1469" y="140"/>
                    </a:lnTo>
                    <a:lnTo>
                      <a:pt x="1476" y="140"/>
                    </a:lnTo>
                    <a:lnTo>
                      <a:pt x="1480" y="133"/>
                    </a:lnTo>
                    <a:lnTo>
                      <a:pt x="1488" y="129"/>
                    </a:lnTo>
                    <a:lnTo>
                      <a:pt x="1490" y="137"/>
                    </a:lnTo>
                    <a:lnTo>
                      <a:pt x="1490" y="145"/>
                    </a:lnTo>
                    <a:lnTo>
                      <a:pt x="1481" y="147"/>
                    </a:lnTo>
                    <a:lnTo>
                      <a:pt x="1475" y="152"/>
                    </a:lnTo>
                    <a:lnTo>
                      <a:pt x="1470" y="160"/>
                    </a:lnTo>
                    <a:lnTo>
                      <a:pt x="1468" y="167"/>
                    </a:lnTo>
                    <a:lnTo>
                      <a:pt x="1469" y="176"/>
                    </a:lnTo>
                    <a:lnTo>
                      <a:pt x="1474" y="183"/>
                    </a:lnTo>
                    <a:lnTo>
                      <a:pt x="1481" y="182"/>
                    </a:lnTo>
                    <a:lnTo>
                      <a:pt x="1486" y="176"/>
                    </a:lnTo>
                    <a:lnTo>
                      <a:pt x="1501" y="169"/>
                    </a:lnTo>
                    <a:lnTo>
                      <a:pt x="1508" y="173"/>
                    </a:lnTo>
                    <a:lnTo>
                      <a:pt x="1517" y="172"/>
                    </a:lnTo>
                    <a:lnTo>
                      <a:pt x="1522" y="177"/>
                    </a:lnTo>
                    <a:lnTo>
                      <a:pt x="1531" y="177"/>
                    </a:lnTo>
                    <a:lnTo>
                      <a:pt x="1528" y="169"/>
                    </a:lnTo>
                    <a:lnTo>
                      <a:pt x="1533" y="163"/>
                    </a:lnTo>
                    <a:lnTo>
                      <a:pt x="1542" y="163"/>
                    </a:lnTo>
                    <a:lnTo>
                      <a:pt x="1551" y="151"/>
                    </a:lnTo>
                    <a:lnTo>
                      <a:pt x="1567" y="149"/>
                    </a:lnTo>
                    <a:lnTo>
                      <a:pt x="1580" y="137"/>
                    </a:lnTo>
                    <a:lnTo>
                      <a:pt x="1586" y="123"/>
                    </a:lnTo>
                    <a:lnTo>
                      <a:pt x="1592" y="118"/>
                    </a:lnTo>
                    <a:lnTo>
                      <a:pt x="1601" y="119"/>
                    </a:lnTo>
                    <a:lnTo>
                      <a:pt x="1617" y="115"/>
                    </a:lnTo>
                    <a:lnTo>
                      <a:pt x="1624" y="113"/>
                    </a:lnTo>
                    <a:lnTo>
                      <a:pt x="1628" y="106"/>
                    </a:lnTo>
                    <a:lnTo>
                      <a:pt x="1644" y="104"/>
                    </a:lnTo>
                    <a:lnTo>
                      <a:pt x="1657" y="96"/>
                    </a:lnTo>
                    <a:lnTo>
                      <a:pt x="1661" y="103"/>
                    </a:lnTo>
                    <a:lnTo>
                      <a:pt x="1662" y="110"/>
                    </a:lnTo>
                    <a:lnTo>
                      <a:pt x="1657" y="118"/>
                    </a:lnTo>
                    <a:lnTo>
                      <a:pt x="1650" y="122"/>
                    </a:lnTo>
                    <a:lnTo>
                      <a:pt x="1642" y="120"/>
                    </a:lnTo>
                    <a:lnTo>
                      <a:pt x="1641" y="128"/>
                    </a:lnTo>
                    <a:lnTo>
                      <a:pt x="1644" y="135"/>
                    </a:lnTo>
                    <a:lnTo>
                      <a:pt x="1648" y="137"/>
                    </a:lnTo>
                    <a:lnTo>
                      <a:pt x="1720" y="204"/>
                    </a:lnTo>
                    <a:lnTo>
                      <a:pt x="1840" y="422"/>
                    </a:lnTo>
                    <a:lnTo>
                      <a:pt x="1854" y="411"/>
                    </a:lnTo>
                    <a:lnTo>
                      <a:pt x="1857" y="404"/>
                    </a:lnTo>
                    <a:lnTo>
                      <a:pt x="1857" y="397"/>
                    </a:lnTo>
                    <a:lnTo>
                      <a:pt x="1868" y="383"/>
                    </a:lnTo>
                    <a:lnTo>
                      <a:pt x="1876" y="382"/>
                    </a:lnTo>
                    <a:lnTo>
                      <a:pt x="1881" y="388"/>
                    </a:lnTo>
                    <a:lnTo>
                      <a:pt x="1889" y="391"/>
                    </a:lnTo>
                    <a:lnTo>
                      <a:pt x="1903" y="399"/>
                    </a:lnTo>
                    <a:lnTo>
                      <a:pt x="1899" y="406"/>
                    </a:lnTo>
                    <a:lnTo>
                      <a:pt x="1903" y="413"/>
                    </a:lnTo>
                    <a:lnTo>
                      <a:pt x="1909" y="414"/>
                    </a:lnTo>
                    <a:lnTo>
                      <a:pt x="1914" y="427"/>
                    </a:lnTo>
                    <a:lnTo>
                      <a:pt x="1938" y="425"/>
                    </a:lnTo>
                    <a:lnTo>
                      <a:pt x="1956" y="430"/>
                    </a:lnTo>
                    <a:lnTo>
                      <a:pt x="1963" y="427"/>
                    </a:lnTo>
                    <a:lnTo>
                      <a:pt x="1979" y="427"/>
                    </a:lnTo>
                    <a:lnTo>
                      <a:pt x="1981" y="420"/>
                    </a:lnTo>
                    <a:lnTo>
                      <a:pt x="1986" y="414"/>
                    </a:lnTo>
                    <a:lnTo>
                      <a:pt x="1995" y="415"/>
                    </a:lnTo>
                    <a:lnTo>
                      <a:pt x="2002" y="415"/>
                    </a:lnTo>
                    <a:lnTo>
                      <a:pt x="2006" y="408"/>
                    </a:lnTo>
                    <a:lnTo>
                      <a:pt x="2012" y="403"/>
                    </a:lnTo>
                    <a:lnTo>
                      <a:pt x="2028" y="408"/>
                    </a:lnTo>
                    <a:lnTo>
                      <a:pt x="2035" y="411"/>
                    </a:lnTo>
                    <a:lnTo>
                      <a:pt x="2039" y="419"/>
                    </a:lnTo>
                    <a:lnTo>
                      <a:pt x="2046" y="422"/>
                    </a:lnTo>
                    <a:lnTo>
                      <a:pt x="2056" y="435"/>
                    </a:lnTo>
                    <a:lnTo>
                      <a:pt x="2064" y="438"/>
                    </a:lnTo>
                    <a:lnTo>
                      <a:pt x="2067" y="446"/>
                    </a:lnTo>
                    <a:lnTo>
                      <a:pt x="2065" y="454"/>
                    </a:lnTo>
                    <a:lnTo>
                      <a:pt x="2066" y="462"/>
                    </a:lnTo>
                    <a:lnTo>
                      <a:pt x="2070" y="469"/>
                    </a:lnTo>
                    <a:lnTo>
                      <a:pt x="2078" y="470"/>
                    </a:lnTo>
                    <a:lnTo>
                      <a:pt x="2099" y="481"/>
                    </a:lnTo>
                    <a:lnTo>
                      <a:pt x="2103" y="489"/>
                    </a:lnTo>
                    <a:lnTo>
                      <a:pt x="2103" y="496"/>
                    </a:lnTo>
                    <a:lnTo>
                      <a:pt x="2110" y="500"/>
                    </a:lnTo>
                    <a:lnTo>
                      <a:pt x="2115" y="505"/>
                    </a:lnTo>
                    <a:lnTo>
                      <a:pt x="2123" y="519"/>
                    </a:lnTo>
                    <a:lnTo>
                      <a:pt x="2129" y="524"/>
                    </a:lnTo>
                    <a:lnTo>
                      <a:pt x="2145" y="526"/>
                    </a:lnTo>
                    <a:lnTo>
                      <a:pt x="2152" y="531"/>
                    </a:lnTo>
                    <a:lnTo>
                      <a:pt x="2159" y="533"/>
                    </a:lnTo>
                    <a:lnTo>
                      <a:pt x="2168" y="534"/>
                    </a:lnTo>
                    <a:lnTo>
                      <a:pt x="2177" y="534"/>
                    </a:lnTo>
                    <a:lnTo>
                      <a:pt x="2179" y="527"/>
                    </a:lnTo>
                    <a:lnTo>
                      <a:pt x="2184" y="521"/>
                    </a:lnTo>
                    <a:lnTo>
                      <a:pt x="2199" y="515"/>
                    </a:lnTo>
                    <a:lnTo>
                      <a:pt x="2201" y="523"/>
                    </a:lnTo>
                    <a:lnTo>
                      <a:pt x="2205" y="531"/>
                    </a:lnTo>
                    <a:lnTo>
                      <a:pt x="2212" y="535"/>
                    </a:lnTo>
                    <a:lnTo>
                      <a:pt x="2218" y="549"/>
                    </a:lnTo>
                    <a:lnTo>
                      <a:pt x="2226" y="554"/>
                    </a:lnTo>
                    <a:lnTo>
                      <a:pt x="2230" y="561"/>
                    </a:lnTo>
                    <a:lnTo>
                      <a:pt x="2217" y="587"/>
                    </a:lnTo>
                    <a:lnTo>
                      <a:pt x="2207" y="607"/>
                    </a:lnTo>
                    <a:lnTo>
                      <a:pt x="2191" y="623"/>
                    </a:lnTo>
                    <a:lnTo>
                      <a:pt x="2171" y="629"/>
                    </a:lnTo>
                    <a:lnTo>
                      <a:pt x="2156" y="628"/>
                    </a:lnTo>
                    <a:lnTo>
                      <a:pt x="2145" y="648"/>
                    </a:lnTo>
                    <a:lnTo>
                      <a:pt x="2140" y="673"/>
                    </a:lnTo>
                    <a:lnTo>
                      <a:pt x="2142" y="696"/>
                    </a:lnTo>
                    <a:lnTo>
                      <a:pt x="2139" y="733"/>
                    </a:lnTo>
                    <a:lnTo>
                      <a:pt x="2116" y="741"/>
                    </a:lnTo>
                    <a:lnTo>
                      <a:pt x="2102" y="753"/>
                    </a:lnTo>
                    <a:lnTo>
                      <a:pt x="2092" y="745"/>
                    </a:lnTo>
                    <a:lnTo>
                      <a:pt x="2082" y="736"/>
                    </a:lnTo>
                    <a:lnTo>
                      <a:pt x="2048" y="739"/>
                    </a:lnTo>
                    <a:lnTo>
                      <a:pt x="2030" y="733"/>
                    </a:lnTo>
                    <a:lnTo>
                      <a:pt x="2021" y="726"/>
                    </a:lnTo>
                    <a:lnTo>
                      <a:pt x="1996" y="726"/>
                    </a:lnTo>
                    <a:lnTo>
                      <a:pt x="1986" y="747"/>
                    </a:lnTo>
                    <a:lnTo>
                      <a:pt x="1978" y="773"/>
                    </a:lnTo>
                    <a:lnTo>
                      <a:pt x="1965" y="800"/>
                    </a:lnTo>
                    <a:lnTo>
                      <a:pt x="1959" y="824"/>
                    </a:lnTo>
                    <a:lnTo>
                      <a:pt x="1956" y="844"/>
                    </a:lnTo>
                    <a:lnTo>
                      <a:pt x="1958" y="859"/>
                    </a:lnTo>
                    <a:lnTo>
                      <a:pt x="1964" y="877"/>
                    </a:lnTo>
                    <a:lnTo>
                      <a:pt x="1957" y="882"/>
                    </a:lnTo>
                    <a:lnTo>
                      <a:pt x="1902" y="884"/>
                    </a:lnTo>
                    <a:lnTo>
                      <a:pt x="1879" y="892"/>
                    </a:lnTo>
                    <a:lnTo>
                      <a:pt x="1861" y="894"/>
                    </a:lnTo>
                    <a:lnTo>
                      <a:pt x="1841" y="901"/>
                    </a:lnTo>
                    <a:lnTo>
                      <a:pt x="1831" y="909"/>
                    </a:lnTo>
                    <a:lnTo>
                      <a:pt x="1840" y="916"/>
                    </a:lnTo>
                    <a:lnTo>
                      <a:pt x="1847" y="931"/>
                    </a:lnTo>
                    <a:lnTo>
                      <a:pt x="1852" y="969"/>
                    </a:lnTo>
                    <a:lnTo>
                      <a:pt x="1856" y="984"/>
                    </a:lnTo>
                    <a:lnTo>
                      <a:pt x="1863" y="996"/>
                    </a:lnTo>
                    <a:lnTo>
                      <a:pt x="1872" y="1023"/>
                    </a:lnTo>
                    <a:lnTo>
                      <a:pt x="1872" y="1038"/>
                    </a:lnTo>
                    <a:lnTo>
                      <a:pt x="1859" y="1048"/>
                    </a:lnTo>
                    <a:lnTo>
                      <a:pt x="1860" y="1061"/>
                    </a:lnTo>
                    <a:lnTo>
                      <a:pt x="1852" y="1070"/>
                    </a:lnTo>
                    <a:lnTo>
                      <a:pt x="1850" y="1081"/>
                    </a:lnTo>
                    <a:lnTo>
                      <a:pt x="1850" y="1099"/>
                    </a:lnTo>
                    <a:lnTo>
                      <a:pt x="1850" y="1099"/>
                    </a:lnTo>
                    <a:lnTo>
                      <a:pt x="1843" y="1099"/>
                    </a:lnTo>
                    <a:lnTo>
                      <a:pt x="1823" y="1086"/>
                    </a:lnTo>
                    <a:lnTo>
                      <a:pt x="1807" y="1083"/>
                    </a:lnTo>
                    <a:lnTo>
                      <a:pt x="1792" y="1065"/>
                    </a:lnTo>
                    <a:lnTo>
                      <a:pt x="1776" y="1064"/>
                    </a:lnTo>
                    <a:lnTo>
                      <a:pt x="1768" y="1061"/>
                    </a:lnTo>
                    <a:lnTo>
                      <a:pt x="1760" y="1061"/>
                    </a:lnTo>
                    <a:lnTo>
                      <a:pt x="1753" y="1057"/>
                    </a:lnTo>
                    <a:lnTo>
                      <a:pt x="1745" y="1056"/>
                    </a:lnTo>
                    <a:lnTo>
                      <a:pt x="1721" y="1057"/>
                    </a:lnTo>
                    <a:lnTo>
                      <a:pt x="1698" y="1054"/>
                    </a:lnTo>
                    <a:lnTo>
                      <a:pt x="1689" y="1055"/>
                    </a:lnTo>
                    <a:lnTo>
                      <a:pt x="1674" y="1048"/>
                    </a:lnTo>
                    <a:lnTo>
                      <a:pt x="1667" y="1048"/>
                    </a:lnTo>
                    <a:lnTo>
                      <a:pt x="1652" y="1054"/>
                    </a:lnTo>
                    <a:lnTo>
                      <a:pt x="1620" y="1050"/>
                    </a:lnTo>
                    <a:lnTo>
                      <a:pt x="1612" y="1050"/>
                    </a:lnTo>
                    <a:lnTo>
                      <a:pt x="1596" y="1054"/>
                    </a:lnTo>
                    <a:lnTo>
                      <a:pt x="1580" y="1054"/>
                    </a:lnTo>
                    <a:lnTo>
                      <a:pt x="1571" y="1053"/>
                    </a:lnTo>
                    <a:lnTo>
                      <a:pt x="1565" y="1048"/>
                    </a:lnTo>
                    <a:lnTo>
                      <a:pt x="1556" y="1046"/>
                    </a:lnTo>
                    <a:lnTo>
                      <a:pt x="1540" y="1048"/>
                    </a:lnTo>
                    <a:lnTo>
                      <a:pt x="1534" y="1043"/>
                    </a:lnTo>
                    <a:lnTo>
                      <a:pt x="1513" y="1030"/>
                    </a:lnTo>
                    <a:lnTo>
                      <a:pt x="1506" y="1034"/>
                    </a:lnTo>
                    <a:lnTo>
                      <a:pt x="1499" y="1035"/>
                    </a:lnTo>
                    <a:lnTo>
                      <a:pt x="1491" y="1038"/>
                    </a:lnTo>
                    <a:lnTo>
                      <a:pt x="1479" y="1048"/>
                    </a:lnTo>
                    <a:lnTo>
                      <a:pt x="1478" y="1056"/>
                    </a:lnTo>
                    <a:lnTo>
                      <a:pt x="1473" y="1064"/>
                    </a:lnTo>
                    <a:lnTo>
                      <a:pt x="1470" y="1080"/>
                    </a:lnTo>
                    <a:lnTo>
                      <a:pt x="1467" y="1086"/>
                    </a:lnTo>
                    <a:lnTo>
                      <a:pt x="1451" y="1082"/>
                    </a:lnTo>
                    <a:lnTo>
                      <a:pt x="1437" y="1075"/>
                    </a:lnTo>
                    <a:lnTo>
                      <a:pt x="1421" y="1070"/>
                    </a:lnTo>
                    <a:lnTo>
                      <a:pt x="1414" y="1066"/>
                    </a:lnTo>
                    <a:lnTo>
                      <a:pt x="1406" y="1064"/>
                    </a:lnTo>
                    <a:lnTo>
                      <a:pt x="1398" y="1064"/>
                    </a:lnTo>
                    <a:lnTo>
                      <a:pt x="1383" y="1061"/>
                    </a:lnTo>
                    <a:lnTo>
                      <a:pt x="1375" y="1062"/>
                    </a:lnTo>
                    <a:lnTo>
                      <a:pt x="1367" y="1060"/>
                    </a:lnTo>
                    <a:lnTo>
                      <a:pt x="1351" y="1062"/>
                    </a:lnTo>
                    <a:lnTo>
                      <a:pt x="1344" y="1066"/>
                    </a:lnTo>
                    <a:lnTo>
                      <a:pt x="1341" y="1073"/>
                    </a:lnTo>
                    <a:lnTo>
                      <a:pt x="1343" y="1081"/>
                    </a:lnTo>
                    <a:lnTo>
                      <a:pt x="1338" y="1088"/>
                    </a:lnTo>
                    <a:lnTo>
                      <a:pt x="1334" y="1096"/>
                    </a:lnTo>
                    <a:lnTo>
                      <a:pt x="1332" y="1103"/>
                    </a:lnTo>
                    <a:lnTo>
                      <a:pt x="1320" y="1115"/>
                    </a:lnTo>
                    <a:lnTo>
                      <a:pt x="1313" y="1118"/>
                    </a:lnTo>
                    <a:lnTo>
                      <a:pt x="1306" y="1115"/>
                    </a:lnTo>
                    <a:lnTo>
                      <a:pt x="1300" y="1130"/>
                    </a:lnTo>
                    <a:lnTo>
                      <a:pt x="1293" y="1135"/>
                    </a:lnTo>
                    <a:lnTo>
                      <a:pt x="1271" y="1145"/>
                    </a:lnTo>
                    <a:lnTo>
                      <a:pt x="1257" y="1153"/>
                    </a:lnTo>
                    <a:lnTo>
                      <a:pt x="1252" y="1159"/>
                    </a:lnTo>
                    <a:lnTo>
                      <a:pt x="1244" y="1162"/>
                    </a:lnTo>
                    <a:lnTo>
                      <a:pt x="1237" y="1167"/>
                    </a:lnTo>
                    <a:lnTo>
                      <a:pt x="1233" y="1174"/>
                    </a:lnTo>
                    <a:lnTo>
                      <a:pt x="1231" y="1182"/>
                    </a:lnTo>
                    <a:lnTo>
                      <a:pt x="1225" y="1186"/>
                    </a:lnTo>
                    <a:lnTo>
                      <a:pt x="1217" y="1190"/>
                    </a:lnTo>
                    <a:lnTo>
                      <a:pt x="1209" y="1189"/>
                    </a:lnTo>
                    <a:lnTo>
                      <a:pt x="1194" y="1183"/>
                    </a:lnTo>
                    <a:lnTo>
                      <a:pt x="1185" y="1180"/>
                    </a:lnTo>
                    <a:lnTo>
                      <a:pt x="1172" y="1172"/>
                    </a:lnTo>
                    <a:lnTo>
                      <a:pt x="1115" y="1178"/>
                    </a:lnTo>
                    <a:lnTo>
                      <a:pt x="1105" y="1132"/>
                    </a:lnTo>
                    <a:lnTo>
                      <a:pt x="1072" y="1126"/>
                    </a:lnTo>
                    <a:lnTo>
                      <a:pt x="1071" y="1113"/>
                    </a:lnTo>
                    <a:lnTo>
                      <a:pt x="1071" y="1097"/>
                    </a:lnTo>
                    <a:lnTo>
                      <a:pt x="1080" y="1096"/>
                    </a:lnTo>
                    <a:lnTo>
                      <a:pt x="1078" y="1053"/>
                    </a:lnTo>
                    <a:lnTo>
                      <a:pt x="1065" y="1054"/>
                    </a:lnTo>
                    <a:lnTo>
                      <a:pt x="1048" y="1021"/>
                    </a:lnTo>
                    <a:lnTo>
                      <a:pt x="1035" y="1011"/>
                    </a:lnTo>
                    <a:lnTo>
                      <a:pt x="1028" y="1007"/>
                    </a:lnTo>
                    <a:lnTo>
                      <a:pt x="1016" y="997"/>
                    </a:lnTo>
                    <a:lnTo>
                      <a:pt x="1010" y="991"/>
                    </a:lnTo>
                    <a:lnTo>
                      <a:pt x="996" y="997"/>
                    </a:lnTo>
                    <a:lnTo>
                      <a:pt x="920" y="996"/>
                    </a:lnTo>
                    <a:lnTo>
                      <a:pt x="849" y="1008"/>
                    </a:lnTo>
                    <a:lnTo>
                      <a:pt x="820" y="980"/>
                    </a:lnTo>
                    <a:lnTo>
                      <a:pt x="777" y="932"/>
                    </a:lnTo>
                    <a:lnTo>
                      <a:pt x="742" y="899"/>
                    </a:lnTo>
                    <a:lnTo>
                      <a:pt x="728" y="889"/>
                    </a:lnTo>
                    <a:lnTo>
                      <a:pt x="709" y="874"/>
                    </a:lnTo>
                    <a:lnTo>
                      <a:pt x="689" y="860"/>
                    </a:lnTo>
                    <a:lnTo>
                      <a:pt x="658" y="847"/>
                    </a:lnTo>
                    <a:lnTo>
                      <a:pt x="518" y="89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1" name="Freeform 796"/>
              <p:cNvSpPr>
                <a:spLocks noChangeAspect="1"/>
              </p:cNvSpPr>
              <p:nvPr/>
            </p:nvSpPr>
            <p:spPr bwMode="gray">
              <a:xfrm>
                <a:off x="2808257" y="4785489"/>
                <a:ext cx="193905" cy="125846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56" y="310"/>
                  </a:cxn>
                  <a:cxn ang="0">
                    <a:pos x="63" y="274"/>
                  </a:cxn>
                  <a:cxn ang="0">
                    <a:pos x="96" y="260"/>
                  </a:cxn>
                  <a:cxn ang="0">
                    <a:pos x="115" y="238"/>
                  </a:cxn>
                  <a:cxn ang="0">
                    <a:pos x="127" y="234"/>
                  </a:cxn>
                  <a:cxn ang="0">
                    <a:pos x="143" y="220"/>
                  </a:cxn>
                  <a:cxn ang="0">
                    <a:pos x="183" y="250"/>
                  </a:cxn>
                  <a:cxn ang="0">
                    <a:pos x="220" y="262"/>
                  </a:cxn>
                  <a:cxn ang="0">
                    <a:pos x="231" y="287"/>
                  </a:cxn>
                  <a:cxn ang="0">
                    <a:pos x="223" y="314"/>
                  </a:cxn>
                  <a:cxn ang="0">
                    <a:pos x="267" y="330"/>
                  </a:cxn>
                  <a:cxn ang="0">
                    <a:pos x="306" y="321"/>
                  </a:cxn>
                  <a:cxn ang="0">
                    <a:pos x="333" y="351"/>
                  </a:cxn>
                  <a:cxn ang="0">
                    <a:pos x="350" y="384"/>
                  </a:cxn>
                  <a:cxn ang="0">
                    <a:pos x="365" y="429"/>
                  </a:cxn>
                  <a:cxn ang="0">
                    <a:pos x="460" y="489"/>
                  </a:cxn>
                  <a:cxn ang="0">
                    <a:pos x="521" y="542"/>
                  </a:cxn>
                  <a:cxn ang="0">
                    <a:pos x="567" y="547"/>
                  </a:cxn>
                  <a:cxn ang="0">
                    <a:pos x="581" y="569"/>
                  </a:cxn>
                  <a:cxn ang="0">
                    <a:pos x="578" y="606"/>
                  </a:cxn>
                  <a:cxn ang="0">
                    <a:pos x="630" y="610"/>
                  </a:cxn>
                  <a:cxn ang="0">
                    <a:pos x="646" y="595"/>
                  </a:cxn>
                  <a:cxn ang="0">
                    <a:pos x="671" y="559"/>
                  </a:cxn>
                  <a:cxn ang="0">
                    <a:pos x="670" y="536"/>
                  </a:cxn>
                  <a:cxn ang="0">
                    <a:pos x="666" y="498"/>
                  </a:cxn>
                  <a:cxn ang="0">
                    <a:pos x="640" y="486"/>
                  </a:cxn>
                  <a:cxn ang="0">
                    <a:pos x="632" y="462"/>
                  </a:cxn>
                  <a:cxn ang="0">
                    <a:pos x="650" y="443"/>
                  </a:cxn>
                  <a:cxn ang="0">
                    <a:pos x="687" y="446"/>
                  </a:cxn>
                  <a:cxn ang="0">
                    <a:pos x="723" y="409"/>
                  </a:cxn>
                  <a:cxn ang="0">
                    <a:pos x="726" y="382"/>
                  </a:cxn>
                  <a:cxn ang="0">
                    <a:pos x="747" y="370"/>
                  </a:cxn>
                  <a:cxn ang="0">
                    <a:pos x="788" y="347"/>
                  </a:cxn>
                  <a:cxn ang="0">
                    <a:pos x="807" y="357"/>
                  </a:cxn>
                  <a:cxn ang="0">
                    <a:pos x="791" y="380"/>
                  </a:cxn>
                  <a:cxn ang="0">
                    <a:pos x="816" y="398"/>
                  </a:cxn>
                  <a:cxn ang="0">
                    <a:pos x="855" y="403"/>
                  </a:cxn>
                  <a:cxn ang="0">
                    <a:pos x="888" y="385"/>
                  </a:cxn>
                  <a:cxn ang="0">
                    <a:pos x="915" y="378"/>
                  </a:cxn>
                  <a:cxn ang="0">
                    <a:pos x="933" y="354"/>
                  </a:cxn>
                  <a:cxn ang="0">
                    <a:pos x="890" y="342"/>
                  </a:cxn>
                  <a:cxn ang="0">
                    <a:pos x="865" y="314"/>
                  </a:cxn>
                  <a:cxn ang="0">
                    <a:pos x="843" y="337"/>
                  </a:cxn>
                  <a:cxn ang="0">
                    <a:pos x="796" y="317"/>
                  </a:cxn>
                  <a:cxn ang="0">
                    <a:pos x="798" y="292"/>
                  </a:cxn>
                  <a:cxn ang="0">
                    <a:pos x="833" y="253"/>
                  </a:cxn>
                  <a:cxn ang="0">
                    <a:pos x="795" y="271"/>
                  </a:cxn>
                  <a:cxn ang="0">
                    <a:pos x="753" y="298"/>
                  </a:cxn>
                  <a:cxn ang="0">
                    <a:pos x="719" y="320"/>
                  </a:cxn>
                  <a:cxn ang="0">
                    <a:pos x="699" y="343"/>
                  </a:cxn>
                  <a:cxn ang="0">
                    <a:pos x="654" y="325"/>
                  </a:cxn>
                  <a:cxn ang="0">
                    <a:pos x="553" y="266"/>
                  </a:cxn>
                  <a:cxn ang="0">
                    <a:pos x="547" y="207"/>
                  </a:cxn>
                  <a:cxn ang="0">
                    <a:pos x="498" y="150"/>
                  </a:cxn>
                  <a:cxn ang="0">
                    <a:pos x="331" y="161"/>
                  </a:cxn>
                  <a:cxn ang="0">
                    <a:pos x="210" y="42"/>
                  </a:cxn>
                  <a:cxn ang="0">
                    <a:pos x="0" y="51"/>
                  </a:cxn>
                </a:cxnLst>
                <a:rect l="0" t="0" r="r" b="b"/>
                <a:pathLst>
                  <a:path w="940" h="612">
                    <a:moveTo>
                      <a:pt x="0" y="51"/>
                    </a:moveTo>
                    <a:lnTo>
                      <a:pt x="0" y="121"/>
                    </a:lnTo>
                    <a:lnTo>
                      <a:pt x="0" y="195"/>
                    </a:lnTo>
                    <a:lnTo>
                      <a:pt x="0" y="260"/>
                    </a:lnTo>
                    <a:lnTo>
                      <a:pt x="0" y="321"/>
                    </a:lnTo>
                    <a:lnTo>
                      <a:pt x="54" y="330"/>
                    </a:lnTo>
                    <a:lnTo>
                      <a:pt x="62" y="325"/>
                    </a:lnTo>
                    <a:lnTo>
                      <a:pt x="56" y="310"/>
                    </a:lnTo>
                    <a:lnTo>
                      <a:pt x="57" y="303"/>
                    </a:lnTo>
                    <a:lnTo>
                      <a:pt x="52" y="287"/>
                    </a:lnTo>
                    <a:lnTo>
                      <a:pt x="56" y="279"/>
                    </a:lnTo>
                    <a:lnTo>
                      <a:pt x="63" y="274"/>
                    </a:lnTo>
                    <a:lnTo>
                      <a:pt x="67" y="268"/>
                    </a:lnTo>
                    <a:lnTo>
                      <a:pt x="72" y="261"/>
                    </a:lnTo>
                    <a:lnTo>
                      <a:pt x="80" y="260"/>
                    </a:lnTo>
                    <a:lnTo>
                      <a:pt x="96" y="260"/>
                    </a:lnTo>
                    <a:lnTo>
                      <a:pt x="105" y="256"/>
                    </a:lnTo>
                    <a:lnTo>
                      <a:pt x="107" y="249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27" y="246"/>
                    </a:lnTo>
                    <a:lnTo>
                      <a:pt x="135" y="249"/>
                    </a:lnTo>
                    <a:lnTo>
                      <a:pt x="132" y="241"/>
                    </a:lnTo>
                    <a:lnTo>
                      <a:pt x="127" y="234"/>
                    </a:lnTo>
                    <a:lnTo>
                      <a:pt x="121" y="229"/>
                    </a:lnTo>
                    <a:lnTo>
                      <a:pt x="128" y="225"/>
                    </a:lnTo>
                    <a:lnTo>
                      <a:pt x="135" y="225"/>
                    </a:lnTo>
                    <a:lnTo>
                      <a:pt x="143" y="220"/>
                    </a:lnTo>
                    <a:lnTo>
                      <a:pt x="144" y="214"/>
                    </a:lnTo>
                    <a:lnTo>
                      <a:pt x="165" y="235"/>
                    </a:lnTo>
                    <a:lnTo>
                      <a:pt x="178" y="244"/>
                    </a:lnTo>
                    <a:lnTo>
                      <a:pt x="183" y="250"/>
                    </a:lnTo>
                    <a:lnTo>
                      <a:pt x="192" y="253"/>
                    </a:lnTo>
                    <a:lnTo>
                      <a:pt x="201" y="251"/>
                    </a:lnTo>
                    <a:lnTo>
                      <a:pt x="216" y="255"/>
                    </a:lnTo>
                    <a:lnTo>
                      <a:pt x="220" y="262"/>
                    </a:lnTo>
                    <a:lnTo>
                      <a:pt x="218" y="269"/>
                    </a:lnTo>
                    <a:lnTo>
                      <a:pt x="219" y="278"/>
                    </a:lnTo>
                    <a:lnTo>
                      <a:pt x="225" y="283"/>
                    </a:lnTo>
                    <a:lnTo>
                      <a:pt x="231" y="287"/>
                    </a:lnTo>
                    <a:lnTo>
                      <a:pt x="224" y="290"/>
                    </a:lnTo>
                    <a:lnTo>
                      <a:pt x="224" y="298"/>
                    </a:lnTo>
                    <a:lnTo>
                      <a:pt x="225" y="306"/>
                    </a:lnTo>
                    <a:lnTo>
                      <a:pt x="223" y="314"/>
                    </a:lnTo>
                    <a:lnTo>
                      <a:pt x="228" y="320"/>
                    </a:lnTo>
                    <a:lnTo>
                      <a:pt x="242" y="328"/>
                    </a:lnTo>
                    <a:lnTo>
                      <a:pt x="259" y="331"/>
                    </a:lnTo>
                    <a:lnTo>
                      <a:pt x="267" y="330"/>
                    </a:lnTo>
                    <a:lnTo>
                      <a:pt x="291" y="335"/>
                    </a:lnTo>
                    <a:lnTo>
                      <a:pt x="299" y="332"/>
                    </a:lnTo>
                    <a:lnTo>
                      <a:pt x="300" y="325"/>
                    </a:lnTo>
                    <a:lnTo>
                      <a:pt x="306" y="321"/>
                    </a:lnTo>
                    <a:lnTo>
                      <a:pt x="314" y="326"/>
                    </a:lnTo>
                    <a:lnTo>
                      <a:pt x="326" y="337"/>
                    </a:lnTo>
                    <a:lnTo>
                      <a:pt x="331" y="343"/>
                    </a:lnTo>
                    <a:lnTo>
                      <a:pt x="333" y="351"/>
                    </a:lnTo>
                    <a:lnTo>
                      <a:pt x="334" y="366"/>
                    </a:lnTo>
                    <a:lnTo>
                      <a:pt x="338" y="374"/>
                    </a:lnTo>
                    <a:lnTo>
                      <a:pt x="345" y="378"/>
                    </a:lnTo>
                    <a:lnTo>
                      <a:pt x="350" y="384"/>
                    </a:lnTo>
                    <a:lnTo>
                      <a:pt x="355" y="400"/>
                    </a:lnTo>
                    <a:lnTo>
                      <a:pt x="354" y="408"/>
                    </a:lnTo>
                    <a:lnTo>
                      <a:pt x="360" y="423"/>
                    </a:lnTo>
                    <a:lnTo>
                      <a:pt x="365" y="429"/>
                    </a:lnTo>
                    <a:lnTo>
                      <a:pt x="416" y="459"/>
                    </a:lnTo>
                    <a:lnTo>
                      <a:pt x="436" y="483"/>
                    </a:lnTo>
                    <a:lnTo>
                      <a:pt x="443" y="488"/>
                    </a:lnTo>
                    <a:lnTo>
                      <a:pt x="460" y="489"/>
                    </a:lnTo>
                    <a:lnTo>
                      <a:pt x="473" y="498"/>
                    </a:lnTo>
                    <a:lnTo>
                      <a:pt x="493" y="513"/>
                    </a:lnTo>
                    <a:lnTo>
                      <a:pt x="515" y="536"/>
                    </a:lnTo>
                    <a:lnTo>
                      <a:pt x="521" y="542"/>
                    </a:lnTo>
                    <a:lnTo>
                      <a:pt x="530" y="543"/>
                    </a:lnTo>
                    <a:lnTo>
                      <a:pt x="536" y="538"/>
                    </a:lnTo>
                    <a:lnTo>
                      <a:pt x="544" y="537"/>
                    </a:lnTo>
                    <a:lnTo>
                      <a:pt x="567" y="547"/>
                    </a:lnTo>
                    <a:lnTo>
                      <a:pt x="572" y="553"/>
                    </a:lnTo>
                    <a:lnTo>
                      <a:pt x="579" y="557"/>
                    </a:lnTo>
                    <a:lnTo>
                      <a:pt x="585" y="562"/>
                    </a:lnTo>
                    <a:lnTo>
                      <a:pt x="581" y="569"/>
                    </a:lnTo>
                    <a:lnTo>
                      <a:pt x="578" y="577"/>
                    </a:lnTo>
                    <a:lnTo>
                      <a:pt x="578" y="592"/>
                    </a:lnTo>
                    <a:lnTo>
                      <a:pt x="579" y="601"/>
                    </a:lnTo>
                    <a:lnTo>
                      <a:pt x="578" y="606"/>
                    </a:lnTo>
                    <a:lnTo>
                      <a:pt x="607" y="605"/>
                    </a:lnTo>
                    <a:lnTo>
                      <a:pt x="615" y="607"/>
                    </a:lnTo>
                    <a:lnTo>
                      <a:pt x="621" y="612"/>
                    </a:lnTo>
                    <a:lnTo>
                      <a:pt x="630" y="610"/>
                    </a:lnTo>
                    <a:lnTo>
                      <a:pt x="643" y="611"/>
                    </a:lnTo>
                    <a:lnTo>
                      <a:pt x="648" y="608"/>
                    </a:lnTo>
                    <a:lnTo>
                      <a:pt x="648" y="601"/>
                    </a:lnTo>
                    <a:lnTo>
                      <a:pt x="646" y="595"/>
                    </a:lnTo>
                    <a:lnTo>
                      <a:pt x="653" y="581"/>
                    </a:lnTo>
                    <a:lnTo>
                      <a:pt x="661" y="570"/>
                    </a:lnTo>
                    <a:lnTo>
                      <a:pt x="664" y="564"/>
                    </a:lnTo>
                    <a:lnTo>
                      <a:pt x="671" y="559"/>
                    </a:lnTo>
                    <a:lnTo>
                      <a:pt x="676" y="554"/>
                    </a:lnTo>
                    <a:lnTo>
                      <a:pt x="678" y="547"/>
                    </a:lnTo>
                    <a:lnTo>
                      <a:pt x="677" y="541"/>
                    </a:lnTo>
                    <a:lnTo>
                      <a:pt x="670" y="536"/>
                    </a:lnTo>
                    <a:lnTo>
                      <a:pt x="665" y="529"/>
                    </a:lnTo>
                    <a:lnTo>
                      <a:pt x="661" y="513"/>
                    </a:lnTo>
                    <a:lnTo>
                      <a:pt x="665" y="507"/>
                    </a:lnTo>
                    <a:lnTo>
                      <a:pt x="666" y="498"/>
                    </a:lnTo>
                    <a:lnTo>
                      <a:pt x="664" y="491"/>
                    </a:lnTo>
                    <a:lnTo>
                      <a:pt x="658" y="486"/>
                    </a:lnTo>
                    <a:lnTo>
                      <a:pt x="649" y="487"/>
                    </a:lnTo>
                    <a:lnTo>
                      <a:pt x="640" y="486"/>
                    </a:lnTo>
                    <a:lnTo>
                      <a:pt x="638" y="478"/>
                    </a:lnTo>
                    <a:lnTo>
                      <a:pt x="630" y="473"/>
                    </a:lnTo>
                    <a:lnTo>
                      <a:pt x="624" y="467"/>
                    </a:lnTo>
                    <a:lnTo>
                      <a:pt x="632" y="462"/>
                    </a:lnTo>
                    <a:lnTo>
                      <a:pt x="630" y="454"/>
                    </a:lnTo>
                    <a:lnTo>
                      <a:pt x="634" y="448"/>
                    </a:lnTo>
                    <a:lnTo>
                      <a:pt x="642" y="444"/>
                    </a:lnTo>
                    <a:lnTo>
                      <a:pt x="650" y="443"/>
                    </a:lnTo>
                    <a:lnTo>
                      <a:pt x="656" y="449"/>
                    </a:lnTo>
                    <a:lnTo>
                      <a:pt x="664" y="450"/>
                    </a:lnTo>
                    <a:lnTo>
                      <a:pt x="680" y="449"/>
                    </a:lnTo>
                    <a:lnTo>
                      <a:pt x="687" y="446"/>
                    </a:lnTo>
                    <a:lnTo>
                      <a:pt x="699" y="424"/>
                    </a:lnTo>
                    <a:lnTo>
                      <a:pt x="699" y="417"/>
                    </a:lnTo>
                    <a:lnTo>
                      <a:pt x="707" y="412"/>
                    </a:lnTo>
                    <a:lnTo>
                      <a:pt x="723" y="409"/>
                    </a:lnTo>
                    <a:lnTo>
                      <a:pt x="729" y="405"/>
                    </a:lnTo>
                    <a:lnTo>
                      <a:pt x="731" y="397"/>
                    </a:lnTo>
                    <a:lnTo>
                      <a:pt x="731" y="389"/>
                    </a:lnTo>
                    <a:lnTo>
                      <a:pt x="726" y="382"/>
                    </a:lnTo>
                    <a:lnTo>
                      <a:pt x="732" y="378"/>
                    </a:lnTo>
                    <a:lnTo>
                      <a:pt x="734" y="369"/>
                    </a:lnTo>
                    <a:lnTo>
                      <a:pt x="741" y="365"/>
                    </a:lnTo>
                    <a:lnTo>
                      <a:pt x="747" y="370"/>
                    </a:lnTo>
                    <a:lnTo>
                      <a:pt x="756" y="369"/>
                    </a:lnTo>
                    <a:lnTo>
                      <a:pt x="769" y="362"/>
                    </a:lnTo>
                    <a:lnTo>
                      <a:pt x="784" y="354"/>
                    </a:lnTo>
                    <a:lnTo>
                      <a:pt x="788" y="347"/>
                    </a:lnTo>
                    <a:lnTo>
                      <a:pt x="794" y="342"/>
                    </a:lnTo>
                    <a:lnTo>
                      <a:pt x="801" y="342"/>
                    </a:lnTo>
                    <a:lnTo>
                      <a:pt x="802" y="351"/>
                    </a:lnTo>
                    <a:lnTo>
                      <a:pt x="807" y="357"/>
                    </a:lnTo>
                    <a:lnTo>
                      <a:pt x="809" y="364"/>
                    </a:lnTo>
                    <a:lnTo>
                      <a:pt x="805" y="371"/>
                    </a:lnTo>
                    <a:lnTo>
                      <a:pt x="798" y="375"/>
                    </a:lnTo>
                    <a:lnTo>
                      <a:pt x="791" y="380"/>
                    </a:lnTo>
                    <a:lnTo>
                      <a:pt x="796" y="396"/>
                    </a:lnTo>
                    <a:lnTo>
                      <a:pt x="800" y="403"/>
                    </a:lnTo>
                    <a:lnTo>
                      <a:pt x="809" y="402"/>
                    </a:lnTo>
                    <a:lnTo>
                      <a:pt x="816" y="398"/>
                    </a:lnTo>
                    <a:lnTo>
                      <a:pt x="820" y="398"/>
                    </a:lnTo>
                    <a:lnTo>
                      <a:pt x="832" y="397"/>
                    </a:lnTo>
                    <a:lnTo>
                      <a:pt x="839" y="398"/>
                    </a:lnTo>
                    <a:lnTo>
                      <a:pt x="855" y="403"/>
                    </a:lnTo>
                    <a:lnTo>
                      <a:pt x="871" y="401"/>
                    </a:lnTo>
                    <a:lnTo>
                      <a:pt x="877" y="396"/>
                    </a:lnTo>
                    <a:lnTo>
                      <a:pt x="881" y="389"/>
                    </a:lnTo>
                    <a:lnTo>
                      <a:pt x="888" y="385"/>
                    </a:lnTo>
                    <a:lnTo>
                      <a:pt x="896" y="385"/>
                    </a:lnTo>
                    <a:lnTo>
                      <a:pt x="901" y="379"/>
                    </a:lnTo>
                    <a:lnTo>
                      <a:pt x="909" y="381"/>
                    </a:lnTo>
                    <a:lnTo>
                      <a:pt x="915" y="378"/>
                    </a:lnTo>
                    <a:lnTo>
                      <a:pt x="919" y="369"/>
                    </a:lnTo>
                    <a:lnTo>
                      <a:pt x="935" y="365"/>
                    </a:lnTo>
                    <a:lnTo>
                      <a:pt x="940" y="358"/>
                    </a:lnTo>
                    <a:lnTo>
                      <a:pt x="933" y="354"/>
                    </a:lnTo>
                    <a:lnTo>
                      <a:pt x="925" y="357"/>
                    </a:lnTo>
                    <a:lnTo>
                      <a:pt x="909" y="352"/>
                    </a:lnTo>
                    <a:lnTo>
                      <a:pt x="898" y="342"/>
                    </a:lnTo>
                    <a:lnTo>
                      <a:pt x="890" y="342"/>
                    </a:lnTo>
                    <a:lnTo>
                      <a:pt x="884" y="337"/>
                    </a:lnTo>
                    <a:lnTo>
                      <a:pt x="870" y="328"/>
                    </a:lnTo>
                    <a:lnTo>
                      <a:pt x="870" y="320"/>
                    </a:lnTo>
                    <a:lnTo>
                      <a:pt x="865" y="314"/>
                    </a:lnTo>
                    <a:lnTo>
                      <a:pt x="858" y="310"/>
                    </a:lnTo>
                    <a:lnTo>
                      <a:pt x="853" y="325"/>
                    </a:lnTo>
                    <a:lnTo>
                      <a:pt x="845" y="330"/>
                    </a:lnTo>
                    <a:lnTo>
                      <a:pt x="843" y="337"/>
                    </a:lnTo>
                    <a:lnTo>
                      <a:pt x="836" y="337"/>
                    </a:lnTo>
                    <a:lnTo>
                      <a:pt x="812" y="327"/>
                    </a:lnTo>
                    <a:lnTo>
                      <a:pt x="804" y="314"/>
                    </a:lnTo>
                    <a:lnTo>
                      <a:pt x="796" y="317"/>
                    </a:lnTo>
                    <a:lnTo>
                      <a:pt x="790" y="312"/>
                    </a:lnTo>
                    <a:lnTo>
                      <a:pt x="782" y="310"/>
                    </a:lnTo>
                    <a:lnTo>
                      <a:pt x="783" y="301"/>
                    </a:lnTo>
                    <a:lnTo>
                      <a:pt x="798" y="292"/>
                    </a:lnTo>
                    <a:lnTo>
                      <a:pt x="810" y="280"/>
                    </a:lnTo>
                    <a:lnTo>
                      <a:pt x="820" y="268"/>
                    </a:lnTo>
                    <a:lnTo>
                      <a:pt x="834" y="262"/>
                    </a:lnTo>
                    <a:lnTo>
                      <a:pt x="833" y="253"/>
                    </a:lnTo>
                    <a:lnTo>
                      <a:pt x="816" y="249"/>
                    </a:lnTo>
                    <a:lnTo>
                      <a:pt x="814" y="256"/>
                    </a:lnTo>
                    <a:lnTo>
                      <a:pt x="802" y="268"/>
                    </a:lnTo>
                    <a:lnTo>
                      <a:pt x="795" y="271"/>
                    </a:lnTo>
                    <a:lnTo>
                      <a:pt x="788" y="268"/>
                    </a:lnTo>
                    <a:lnTo>
                      <a:pt x="782" y="283"/>
                    </a:lnTo>
                    <a:lnTo>
                      <a:pt x="775" y="288"/>
                    </a:lnTo>
                    <a:lnTo>
                      <a:pt x="753" y="298"/>
                    </a:lnTo>
                    <a:lnTo>
                      <a:pt x="739" y="306"/>
                    </a:lnTo>
                    <a:lnTo>
                      <a:pt x="734" y="312"/>
                    </a:lnTo>
                    <a:lnTo>
                      <a:pt x="726" y="315"/>
                    </a:lnTo>
                    <a:lnTo>
                      <a:pt x="719" y="320"/>
                    </a:lnTo>
                    <a:lnTo>
                      <a:pt x="715" y="327"/>
                    </a:lnTo>
                    <a:lnTo>
                      <a:pt x="713" y="335"/>
                    </a:lnTo>
                    <a:lnTo>
                      <a:pt x="707" y="339"/>
                    </a:lnTo>
                    <a:lnTo>
                      <a:pt x="699" y="343"/>
                    </a:lnTo>
                    <a:lnTo>
                      <a:pt x="691" y="342"/>
                    </a:lnTo>
                    <a:lnTo>
                      <a:pt x="676" y="335"/>
                    </a:lnTo>
                    <a:lnTo>
                      <a:pt x="667" y="333"/>
                    </a:lnTo>
                    <a:lnTo>
                      <a:pt x="654" y="325"/>
                    </a:lnTo>
                    <a:lnTo>
                      <a:pt x="597" y="331"/>
                    </a:lnTo>
                    <a:lnTo>
                      <a:pt x="587" y="285"/>
                    </a:lnTo>
                    <a:lnTo>
                      <a:pt x="554" y="279"/>
                    </a:lnTo>
                    <a:lnTo>
                      <a:pt x="553" y="266"/>
                    </a:lnTo>
                    <a:lnTo>
                      <a:pt x="554" y="250"/>
                    </a:lnTo>
                    <a:lnTo>
                      <a:pt x="562" y="249"/>
                    </a:lnTo>
                    <a:lnTo>
                      <a:pt x="560" y="206"/>
                    </a:lnTo>
                    <a:lnTo>
                      <a:pt x="547" y="207"/>
                    </a:lnTo>
                    <a:lnTo>
                      <a:pt x="530" y="174"/>
                    </a:lnTo>
                    <a:lnTo>
                      <a:pt x="517" y="164"/>
                    </a:lnTo>
                    <a:lnTo>
                      <a:pt x="510" y="160"/>
                    </a:lnTo>
                    <a:lnTo>
                      <a:pt x="498" y="150"/>
                    </a:lnTo>
                    <a:lnTo>
                      <a:pt x="492" y="144"/>
                    </a:lnTo>
                    <a:lnTo>
                      <a:pt x="478" y="150"/>
                    </a:lnTo>
                    <a:lnTo>
                      <a:pt x="402" y="149"/>
                    </a:lnTo>
                    <a:lnTo>
                      <a:pt x="331" y="161"/>
                    </a:lnTo>
                    <a:lnTo>
                      <a:pt x="304" y="133"/>
                    </a:lnTo>
                    <a:lnTo>
                      <a:pt x="259" y="85"/>
                    </a:lnTo>
                    <a:lnTo>
                      <a:pt x="224" y="52"/>
                    </a:lnTo>
                    <a:lnTo>
                      <a:pt x="210" y="42"/>
                    </a:lnTo>
                    <a:lnTo>
                      <a:pt x="191" y="26"/>
                    </a:lnTo>
                    <a:lnTo>
                      <a:pt x="171" y="13"/>
                    </a:lnTo>
                    <a:lnTo>
                      <a:pt x="14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2" name="Freeform 797"/>
              <p:cNvSpPr>
                <a:spLocks noChangeAspect="1"/>
              </p:cNvSpPr>
              <p:nvPr/>
            </p:nvSpPr>
            <p:spPr bwMode="gray">
              <a:xfrm>
                <a:off x="2768032" y="4828813"/>
                <a:ext cx="160900" cy="111404"/>
              </a:xfrm>
              <a:custGeom>
                <a:avLst/>
                <a:gdLst/>
                <a:ahLst/>
                <a:cxnLst>
                  <a:cxn ang="0">
                    <a:pos x="249" y="96"/>
                  </a:cxn>
                  <a:cxn ang="0">
                    <a:pos x="256" y="60"/>
                  </a:cxn>
                  <a:cxn ang="0">
                    <a:pos x="289" y="46"/>
                  </a:cxn>
                  <a:cxn ang="0">
                    <a:pos x="308" y="24"/>
                  </a:cxn>
                  <a:cxn ang="0">
                    <a:pos x="320" y="20"/>
                  </a:cxn>
                  <a:cxn ang="0">
                    <a:pos x="336" y="6"/>
                  </a:cxn>
                  <a:cxn ang="0">
                    <a:pos x="376" y="36"/>
                  </a:cxn>
                  <a:cxn ang="0">
                    <a:pos x="413" y="48"/>
                  </a:cxn>
                  <a:cxn ang="0">
                    <a:pos x="424" y="73"/>
                  </a:cxn>
                  <a:cxn ang="0">
                    <a:pos x="416" y="100"/>
                  </a:cxn>
                  <a:cxn ang="0">
                    <a:pos x="460" y="116"/>
                  </a:cxn>
                  <a:cxn ang="0">
                    <a:pos x="499" y="107"/>
                  </a:cxn>
                  <a:cxn ang="0">
                    <a:pos x="526" y="137"/>
                  </a:cxn>
                  <a:cxn ang="0">
                    <a:pos x="543" y="170"/>
                  </a:cxn>
                  <a:cxn ang="0">
                    <a:pos x="558" y="215"/>
                  </a:cxn>
                  <a:cxn ang="0">
                    <a:pos x="653" y="275"/>
                  </a:cxn>
                  <a:cxn ang="0">
                    <a:pos x="714" y="328"/>
                  </a:cxn>
                  <a:cxn ang="0">
                    <a:pos x="760" y="333"/>
                  </a:cxn>
                  <a:cxn ang="0">
                    <a:pos x="774" y="355"/>
                  </a:cxn>
                  <a:cxn ang="0">
                    <a:pos x="771" y="392"/>
                  </a:cxn>
                  <a:cxn ang="0">
                    <a:pos x="728" y="380"/>
                  </a:cxn>
                  <a:cxn ang="0">
                    <a:pos x="717" y="397"/>
                  </a:cxn>
                  <a:cxn ang="0">
                    <a:pos x="685" y="398"/>
                  </a:cxn>
                  <a:cxn ang="0">
                    <a:pos x="675" y="417"/>
                  </a:cxn>
                  <a:cxn ang="0">
                    <a:pos x="664" y="457"/>
                  </a:cxn>
                  <a:cxn ang="0">
                    <a:pos x="634" y="479"/>
                  </a:cxn>
                  <a:cxn ang="0">
                    <a:pos x="594" y="494"/>
                  </a:cxn>
                  <a:cxn ang="0">
                    <a:pos x="589" y="509"/>
                  </a:cxn>
                  <a:cxn ang="0">
                    <a:pos x="570" y="528"/>
                  </a:cxn>
                  <a:cxn ang="0">
                    <a:pos x="538" y="536"/>
                  </a:cxn>
                  <a:cxn ang="0">
                    <a:pos x="508" y="523"/>
                  </a:cxn>
                  <a:cxn ang="0">
                    <a:pos x="482" y="507"/>
                  </a:cxn>
                  <a:cxn ang="0">
                    <a:pos x="476" y="441"/>
                  </a:cxn>
                  <a:cxn ang="0">
                    <a:pos x="396" y="403"/>
                  </a:cxn>
                  <a:cxn ang="0">
                    <a:pos x="364" y="369"/>
                  </a:cxn>
                  <a:cxn ang="0">
                    <a:pos x="314" y="359"/>
                  </a:cxn>
                  <a:cxn ang="0">
                    <a:pos x="231" y="321"/>
                  </a:cxn>
                  <a:cxn ang="0">
                    <a:pos x="198" y="337"/>
                  </a:cxn>
                  <a:cxn ang="0">
                    <a:pos x="145" y="351"/>
                  </a:cxn>
                  <a:cxn ang="0">
                    <a:pos x="80" y="378"/>
                  </a:cxn>
                  <a:cxn ang="0">
                    <a:pos x="86" y="275"/>
                  </a:cxn>
                  <a:cxn ang="0">
                    <a:pos x="50" y="250"/>
                  </a:cxn>
                  <a:cxn ang="0">
                    <a:pos x="66" y="230"/>
                  </a:cxn>
                  <a:cxn ang="0">
                    <a:pos x="68" y="214"/>
                  </a:cxn>
                  <a:cxn ang="0">
                    <a:pos x="34" y="203"/>
                  </a:cxn>
                  <a:cxn ang="0">
                    <a:pos x="16" y="166"/>
                  </a:cxn>
                  <a:cxn ang="0">
                    <a:pos x="27" y="143"/>
                  </a:cxn>
                  <a:cxn ang="0">
                    <a:pos x="84" y="156"/>
                  </a:cxn>
                  <a:cxn ang="0">
                    <a:pos x="97" y="148"/>
                  </a:cxn>
                  <a:cxn ang="0">
                    <a:pos x="86" y="91"/>
                  </a:cxn>
                  <a:cxn ang="0">
                    <a:pos x="57" y="57"/>
                  </a:cxn>
                  <a:cxn ang="0">
                    <a:pos x="14" y="91"/>
                  </a:cxn>
                  <a:cxn ang="0">
                    <a:pos x="4" y="92"/>
                  </a:cxn>
                  <a:cxn ang="0">
                    <a:pos x="77" y="32"/>
                  </a:cxn>
                  <a:cxn ang="0">
                    <a:pos x="107" y="41"/>
                  </a:cxn>
                  <a:cxn ang="0">
                    <a:pos x="139" y="75"/>
                  </a:cxn>
                  <a:cxn ang="0">
                    <a:pos x="181" y="113"/>
                  </a:cxn>
                </a:cxnLst>
                <a:rect l="0" t="0" r="r" b="b"/>
                <a:pathLst>
                  <a:path w="778" h="536">
                    <a:moveTo>
                      <a:pt x="193" y="107"/>
                    </a:moveTo>
                    <a:lnTo>
                      <a:pt x="247" y="116"/>
                    </a:lnTo>
                    <a:lnTo>
                      <a:pt x="255" y="111"/>
                    </a:lnTo>
                    <a:lnTo>
                      <a:pt x="249" y="96"/>
                    </a:lnTo>
                    <a:lnTo>
                      <a:pt x="250" y="89"/>
                    </a:lnTo>
                    <a:lnTo>
                      <a:pt x="245" y="73"/>
                    </a:lnTo>
                    <a:lnTo>
                      <a:pt x="249" y="65"/>
                    </a:lnTo>
                    <a:lnTo>
                      <a:pt x="256" y="60"/>
                    </a:lnTo>
                    <a:lnTo>
                      <a:pt x="260" y="54"/>
                    </a:lnTo>
                    <a:lnTo>
                      <a:pt x="265" y="47"/>
                    </a:lnTo>
                    <a:lnTo>
                      <a:pt x="273" y="46"/>
                    </a:lnTo>
                    <a:lnTo>
                      <a:pt x="289" y="46"/>
                    </a:lnTo>
                    <a:lnTo>
                      <a:pt x="298" y="42"/>
                    </a:lnTo>
                    <a:lnTo>
                      <a:pt x="300" y="35"/>
                    </a:lnTo>
                    <a:lnTo>
                      <a:pt x="300" y="27"/>
                    </a:lnTo>
                    <a:lnTo>
                      <a:pt x="308" y="24"/>
                    </a:lnTo>
                    <a:lnTo>
                      <a:pt x="320" y="32"/>
                    </a:lnTo>
                    <a:lnTo>
                      <a:pt x="328" y="35"/>
                    </a:lnTo>
                    <a:lnTo>
                      <a:pt x="325" y="27"/>
                    </a:lnTo>
                    <a:lnTo>
                      <a:pt x="320" y="20"/>
                    </a:lnTo>
                    <a:lnTo>
                      <a:pt x="314" y="15"/>
                    </a:lnTo>
                    <a:lnTo>
                      <a:pt x="321" y="11"/>
                    </a:lnTo>
                    <a:lnTo>
                      <a:pt x="328" y="11"/>
                    </a:lnTo>
                    <a:lnTo>
                      <a:pt x="336" y="6"/>
                    </a:lnTo>
                    <a:lnTo>
                      <a:pt x="337" y="0"/>
                    </a:lnTo>
                    <a:lnTo>
                      <a:pt x="358" y="21"/>
                    </a:lnTo>
                    <a:lnTo>
                      <a:pt x="371" y="30"/>
                    </a:lnTo>
                    <a:lnTo>
                      <a:pt x="376" y="36"/>
                    </a:lnTo>
                    <a:lnTo>
                      <a:pt x="385" y="39"/>
                    </a:lnTo>
                    <a:lnTo>
                      <a:pt x="394" y="37"/>
                    </a:lnTo>
                    <a:lnTo>
                      <a:pt x="409" y="41"/>
                    </a:lnTo>
                    <a:lnTo>
                      <a:pt x="413" y="48"/>
                    </a:lnTo>
                    <a:lnTo>
                      <a:pt x="411" y="55"/>
                    </a:lnTo>
                    <a:lnTo>
                      <a:pt x="412" y="64"/>
                    </a:lnTo>
                    <a:lnTo>
                      <a:pt x="418" y="69"/>
                    </a:lnTo>
                    <a:lnTo>
                      <a:pt x="424" y="73"/>
                    </a:lnTo>
                    <a:lnTo>
                      <a:pt x="417" y="76"/>
                    </a:lnTo>
                    <a:lnTo>
                      <a:pt x="417" y="84"/>
                    </a:lnTo>
                    <a:lnTo>
                      <a:pt x="418" y="92"/>
                    </a:lnTo>
                    <a:lnTo>
                      <a:pt x="416" y="100"/>
                    </a:lnTo>
                    <a:lnTo>
                      <a:pt x="421" y="106"/>
                    </a:lnTo>
                    <a:lnTo>
                      <a:pt x="435" y="114"/>
                    </a:lnTo>
                    <a:lnTo>
                      <a:pt x="452" y="117"/>
                    </a:lnTo>
                    <a:lnTo>
                      <a:pt x="460" y="116"/>
                    </a:lnTo>
                    <a:lnTo>
                      <a:pt x="484" y="121"/>
                    </a:lnTo>
                    <a:lnTo>
                      <a:pt x="492" y="118"/>
                    </a:lnTo>
                    <a:lnTo>
                      <a:pt x="493" y="111"/>
                    </a:lnTo>
                    <a:lnTo>
                      <a:pt x="499" y="107"/>
                    </a:lnTo>
                    <a:lnTo>
                      <a:pt x="507" y="112"/>
                    </a:lnTo>
                    <a:lnTo>
                      <a:pt x="519" y="123"/>
                    </a:lnTo>
                    <a:lnTo>
                      <a:pt x="524" y="129"/>
                    </a:lnTo>
                    <a:lnTo>
                      <a:pt x="526" y="137"/>
                    </a:lnTo>
                    <a:lnTo>
                      <a:pt x="527" y="152"/>
                    </a:lnTo>
                    <a:lnTo>
                      <a:pt x="531" y="160"/>
                    </a:lnTo>
                    <a:lnTo>
                      <a:pt x="538" y="164"/>
                    </a:lnTo>
                    <a:lnTo>
                      <a:pt x="543" y="170"/>
                    </a:lnTo>
                    <a:lnTo>
                      <a:pt x="548" y="186"/>
                    </a:lnTo>
                    <a:lnTo>
                      <a:pt x="547" y="194"/>
                    </a:lnTo>
                    <a:lnTo>
                      <a:pt x="553" y="209"/>
                    </a:lnTo>
                    <a:lnTo>
                      <a:pt x="558" y="215"/>
                    </a:lnTo>
                    <a:lnTo>
                      <a:pt x="609" y="245"/>
                    </a:lnTo>
                    <a:lnTo>
                      <a:pt x="629" y="269"/>
                    </a:lnTo>
                    <a:lnTo>
                      <a:pt x="636" y="274"/>
                    </a:lnTo>
                    <a:lnTo>
                      <a:pt x="653" y="275"/>
                    </a:lnTo>
                    <a:lnTo>
                      <a:pt x="666" y="284"/>
                    </a:lnTo>
                    <a:lnTo>
                      <a:pt x="686" y="299"/>
                    </a:lnTo>
                    <a:lnTo>
                      <a:pt x="708" y="322"/>
                    </a:lnTo>
                    <a:lnTo>
                      <a:pt x="714" y="328"/>
                    </a:lnTo>
                    <a:lnTo>
                      <a:pt x="723" y="329"/>
                    </a:lnTo>
                    <a:lnTo>
                      <a:pt x="729" y="324"/>
                    </a:lnTo>
                    <a:lnTo>
                      <a:pt x="737" y="323"/>
                    </a:lnTo>
                    <a:lnTo>
                      <a:pt x="760" y="333"/>
                    </a:lnTo>
                    <a:lnTo>
                      <a:pt x="765" y="339"/>
                    </a:lnTo>
                    <a:lnTo>
                      <a:pt x="772" y="343"/>
                    </a:lnTo>
                    <a:lnTo>
                      <a:pt x="778" y="348"/>
                    </a:lnTo>
                    <a:lnTo>
                      <a:pt x="774" y="355"/>
                    </a:lnTo>
                    <a:lnTo>
                      <a:pt x="771" y="363"/>
                    </a:lnTo>
                    <a:lnTo>
                      <a:pt x="771" y="378"/>
                    </a:lnTo>
                    <a:lnTo>
                      <a:pt x="772" y="387"/>
                    </a:lnTo>
                    <a:lnTo>
                      <a:pt x="771" y="392"/>
                    </a:lnTo>
                    <a:lnTo>
                      <a:pt x="756" y="392"/>
                    </a:lnTo>
                    <a:lnTo>
                      <a:pt x="746" y="388"/>
                    </a:lnTo>
                    <a:lnTo>
                      <a:pt x="733" y="380"/>
                    </a:lnTo>
                    <a:lnTo>
                      <a:pt x="728" y="380"/>
                    </a:lnTo>
                    <a:lnTo>
                      <a:pt x="723" y="380"/>
                    </a:lnTo>
                    <a:lnTo>
                      <a:pt x="720" y="383"/>
                    </a:lnTo>
                    <a:lnTo>
                      <a:pt x="719" y="391"/>
                    </a:lnTo>
                    <a:lnTo>
                      <a:pt x="717" y="397"/>
                    </a:lnTo>
                    <a:lnTo>
                      <a:pt x="714" y="398"/>
                    </a:lnTo>
                    <a:lnTo>
                      <a:pt x="699" y="398"/>
                    </a:lnTo>
                    <a:lnTo>
                      <a:pt x="693" y="397"/>
                    </a:lnTo>
                    <a:lnTo>
                      <a:pt x="685" y="398"/>
                    </a:lnTo>
                    <a:lnTo>
                      <a:pt x="680" y="404"/>
                    </a:lnTo>
                    <a:lnTo>
                      <a:pt x="676" y="408"/>
                    </a:lnTo>
                    <a:lnTo>
                      <a:pt x="675" y="410"/>
                    </a:lnTo>
                    <a:lnTo>
                      <a:pt x="675" y="417"/>
                    </a:lnTo>
                    <a:lnTo>
                      <a:pt x="669" y="434"/>
                    </a:lnTo>
                    <a:lnTo>
                      <a:pt x="666" y="437"/>
                    </a:lnTo>
                    <a:lnTo>
                      <a:pt x="664" y="450"/>
                    </a:lnTo>
                    <a:lnTo>
                      <a:pt x="664" y="457"/>
                    </a:lnTo>
                    <a:lnTo>
                      <a:pt x="663" y="462"/>
                    </a:lnTo>
                    <a:lnTo>
                      <a:pt x="648" y="472"/>
                    </a:lnTo>
                    <a:lnTo>
                      <a:pt x="640" y="473"/>
                    </a:lnTo>
                    <a:lnTo>
                      <a:pt x="634" y="479"/>
                    </a:lnTo>
                    <a:lnTo>
                      <a:pt x="626" y="483"/>
                    </a:lnTo>
                    <a:lnTo>
                      <a:pt x="618" y="488"/>
                    </a:lnTo>
                    <a:lnTo>
                      <a:pt x="601" y="491"/>
                    </a:lnTo>
                    <a:lnTo>
                      <a:pt x="594" y="494"/>
                    </a:lnTo>
                    <a:lnTo>
                      <a:pt x="586" y="493"/>
                    </a:lnTo>
                    <a:lnTo>
                      <a:pt x="586" y="499"/>
                    </a:lnTo>
                    <a:lnTo>
                      <a:pt x="593" y="504"/>
                    </a:lnTo>
                    <a:lnTo>
                      <a:pt x="589" y="509"/>
                    </a:lnTo>
                    <a:lnTo>
                      <a:pt x="585" y="510"/>
                    </a:lnTo>
                    <a:lnTo>
                      <a:pt x="583" y="522"/>
                    </a:lnTo>
                    <a:lnTo>
                      <a:pt x="579" y="525"/>
                    </a:lnTo>
                    <a:lnTo>
                      <a:pt x="570" y="528"/>
                    </a:lnTo>
                    <a:lnTo>
                      <a:pt x="564" y="534"/>
                    </a:lnTo>
                    <a:lnTo>
                      <a:pt x="551" y="534"/>
                    </a:lnTo>
                    <a:lnTo>
                      <a:pt x="543" y="536"/>
                    </a:lnTo>
                    <a:lnTo>
                      <a:pt x="538" y="536"/>
                    </a:lnTo>
                    <a:lnTo>
                      <a:pt x="534" y="530"/>
                    </a:lnTo>
                    <a:lnTo>
                      <a:pt x="526" y="526"/>
                    </a:lnTo>
                    <a:lnTo>
                      <a:pt x="520" y="521"/>
                    </a:lnTo>
                    <a:lnTo>
                      <a:pt x="508" y="523"/>
                    </a:lnTo>
                    <a:lnTo>
                      <a:pt x="497" y="520"/>
                    </a:lnTo>
                    <a:lnTo>
                      <a:pt x="494" y="517"/>
                    </a:lnTo>
                    <a:lnTo>
                      <a:pt x="488" y="511"/>
                    </a:lnTo>
                    <a:lnTo>
                      <a:pt x="482" y="507"/>
                    </a:lnTo>
                    <a:lnTo>
                      <a:pt x="484" y="494"/>
                    </a:lnTo>
                    <a:lnTo>
                      <a:pt x="481" y="483"/>
                    </a:lnTo>
                    <a:lnTo>
                      <a:pt x="481" y="446"/>
                    </a:lnTo>
                    <a:lnTo>
                      <a:pt x="476" y="441"/>
                    </a:lnTo>
                    <a:lnTo>
                      <a:pt x="450" y="441"/>
                    </a:lnTo>
                    <a:lnTo>
                      <a:pt x="434" y="431"/>
                    </a:lnTo>
                    <a:lnTo>
                      <a:pt x="412" y="413"/>
                    </a:lnTo>
                    <a:lnTo>
                      <a:pt x="396" y="403"/>
                    </a:lnTo>
                    <a:lnTo>
                      <a:pt x="386" y="399"/>
                    </a:lnTo>
                    <a:lnTo>
                      <a:pt x="382" y="387"/>
                    </a:lnTo>
                    <a:lnTo>
                      <a:pt x="373" y="374"/>
                    </a:lnTo>
                    <a:lnTo>
                      <a:pt x="364" y="369"/>
                    </a:lnTo>
                    <a:lnTo>
                      <a:pt x="349" y="366"/>
                    </a:lnTo>
                    <a:lnTo>
                      <a:pt x="338" y="369"/>
                    </a:lnTo>
                    <a:lnTo>
                      <a:pt x="327" y="366"/>
                    </a:lnTo>
                    <a:lnTo>
                      <a:pt x="314" y="359"/>
                    </a:lnTo>
                    <a:lnTo>
                      <a:pt x="276" y="347"/>
                    </a:lnTo>
                    <a:lnTo>
                      <a:pt x="267" y="335"/>
                    </a:lnTo>
                    <a:lnTo>
                      <a:pt x="252" y="323"/>
                    </a:lnTo>
                    <a:lnTo>
                      <a:pt x="231" y="321"/>
                    </a:lnTo>
                    <a:lnTo>
                      <a:pt x="217" y="323"/>
                    </a:lnTo>
                    <a:lnTo>
                      <a:pt x="214" y="332"/>
                    </a:lnTo>
                    <a:lnTo>
                      <a:pt x="209" y="337"/>
                    </a:lnTo>
                    <a:lnTo>
                      <a:pt x="198" y="337"/>
                    </a:lnTo>
                    <a:lnTo>
                      <a:pt x="187" y="333"/>
                    </a:lnTo>
                    <a:lnTo>
                      <a:pt x="176" y="333"/>
                    </a:lnTo>
                    <a:lnTo>
                      <a:pt x="160" y="337"/>
                    </a:lnTo>
                    <a:lnTo>
                      <a:pt x="145" y="351"/>
                    </a:lnTo>
                    <a:lnTo>
                      <a:pt x="111" y="378"/>
                    </a:lnTo>
                    <a:lnTo>
                      <a:pt x="93" y="382"/>
                    </a:lnTo>
                    <a:lnTo>
                      <a:pt x="79" y="382"/>
                    </a:lnTo>
                    <a:lnTo>
                      <a:pt x="80" y="378"/>
                    </a:lnTo>
                    <a:lnTo>
                      <a:pt x="74" y="338"/>
                    </a:lnTo>
                    <a:lnTo>
                      <a:pt x="73" y="312"/>
                    </a:lnTo>
                    <a:lnTo>
                      <a:pt x="77" y="289"/>
                    </a:lnTo>
                    <a:lnTo>
                      <a:pt x="86" y="275"/>
                    </a:lnTo>
                    <a:lnTo>
                      <a:pt x="75" y="272"/>
                    </a:lnTo>
                    <a:lnTo>
                      <a:pt x="64" y="262"/>
                    </a:lnTo>
                    <a:lnTo>
                      <a:pt x="57" y="252"/>
                    </a:lnTo>
                    <a:lnTo>
                      <a:pt x="50" y="250"/>
                    </a:lnTo>
                    <a:lnTo>
                      <a:pt x="50" y="247"/>
                    </a:lnTo>
                    <a:lnTo>
                      <a:pt x="70" y="238"/>
                    </a:lnTo>
                    <a:lnTo>
                      <a:pt x="77" y="234"/>
                    </a:lnTo>
                    <a:lnTo>
                      <a:pt x="66" y="230"/>
                    </a:lnTo>
                    <a:lnTo>
                      <a:pt x="58" y="225"/>
                    </a:lnTo>
                    <a:lnTo>
                      <a:pt x="51" y="219"/>
                    </a:lnTo>
                    <a:lnTo>
                      <a:pt x="61" y="209"/>
                    </a:lnTo>
                    <a:lnTo>
                      <a:pt x="68" y="214"/>
                    </a:lnTo>
                    <a:lnTo>
                      <a:pt x="78" y="218"/>
                    </a:lnTo>
                    <a:lnTo>
                      <a:pt x="72" y="207"/>
                    </a:lnTo>
                    <a:lnTo>
                      <a:pt x="51" y="199"/>
                    </a:lnTo>
                    <a:lnTo>
                      <a:pt x="34" y="203"/>
                    </a:lnTo>
                    <a:lnTo>
                      <a:pt x="26" y="211"/>
                    </a:lnTo>
                    <a:lnTo>
                      <a:pt x="21" y="211"/>
                    </a:lnTo>
                    <a:lnTo>
                      <a:pt x="14" y="181"/>
                    </a:lnTo>
                    <a:lnTo>
                      <a:pt x="16" y="166"/>
                    </a:lnTo>
                    <a:lnTo>
                      <a:pt x="23" y="155"/>
                    </a:lnTo>
                    <a:lnTo>
                      <a:pt x="24" y="151"/>
                    </a:lnTo>
                    <a:lnTo>
                      <a:pt x="21" y="128"/>
                    </a:lnTo>
                    <a:lnTo>
                      <a:pt x="27" y="143"/>
                    </a:lnTo>
                    <a:lnTo>
                      <a:pt x="32" y="151"/>
                    </a:lnTo>
                    <a:lnTo>
                      <a:pt x="53" y="151"/>
                    </a:lnTo>
                    <a:lnTo>
                      <a:pt x="73" y="157"/>
                    </a:lnTo>
                    <a:lnTo>
                      <a:pt x="84" y="156"/>
                    </a:lnTo>
                    <a:lnTo>
                      <a:pt x="99" y="160"/>
                    </a:lnTo>
                    <a:lnTo>
                      <a:pt x="109" y="155"/>
                    </a:lnTo>
                    <a:lnTo>
                      <a:pt x="99" y="154"/>
                    </a:lnTo>
                    <a:lnTo>
                      <a:pt x="97" y="148"/>
                    </a:lnTo>
                    <a:lnTo>
                      <a:pt x="112" y="144"/>
                    </a:lnTo>
                    <a:lnTo>
                      <a:pt x="126" y="127"/>
                    </a:lnTo>
                    <a:lnTo>
                      <a:pt x="102" y="109"/>
                    </a:lnTo>
                    <a:lnTo>
                      <a:pt x="86" y="91"/>
                    </a:lnTo>
                    <a:lnTo>
                      <a:pt x="80" y="74"/>
                    </a:lnTo>
                    <a:lnTo>
                      <a:pt x="70" y="60"/>
                    </a:lnTo>
                    <a:lnTo>
                      <a:pt x="68" y="58"/>
                    </a:lnTo>
                    <a:lnTo>
                      <a:pt x="57" y="57"/>
                    </a:lnTo>
                    <a:lnTo>
                      <a:pt x="39" y="62"/>
                    </a:lnTo>
                    <a:lnTo>
                      <a:pt x="23" y="70"/>
                    </a:lnTo>
                    <a:lnTo>
                      <a:pt x="14" y="82"/>
                    </a:lnTo>
                    <a:lnTo>
                      <a:pt x="14" y="91"/>
                    </a:lnTo>
                    <a:lnTo>
                      <a:pt x="19" y="94"/>
                    </a:lnTo>
                    <a:lnTo>
                      <a:pt x="20" y="119"/>
                    </a:lnTo>
                    <a:lnTo>
                      <a:pt x="18" y="117"/>
                    </a:lnTo>
                    <a:lnTo>
                      <a:pt x="4" y="92"/>
                    </a:lnTo>
                    <a:lnTo>
                      <a:pt x="0" y="74"/>
                    </a:lnTo>
                    <a:lnTo>
                      <a:pt x="30" y="48"/>
                    </a:lnTo>
                    <a:lnTo>
                      <a:pt x="53" y="39"/>
                    </a:lnTo>
                    <a:lnTo>
                      <a:pt x="77" y="32"/>
                    </a:lnTo>
                    <a:lnTo>
                      <a:pt x="85" y="31"/>
                    </a:lnTo>
                    <a:lnTo>
                      <a:pt x="93" y="31"/>
                    </a:lnTo>
                    <a:lnTo>
                      <a:pt x="100" y="35"/>
                    </a:lnTo>
                    <a:lnTo>
                      <a:pt x="107" y="41"/>
                    </a:lnTo>
                    <a:lnTo>
                      <a:pt x="122" y="47"/>
                    </a:lnTo>
                    <a:lnTo>
                      <a:pt x="127" y="54"/>
                    </a:lnTo>
                    <a:lnTo>
                      <a:pt x="133" y="69"/>
                    </a:lnTo>
                    <a:lnTo>
                      <a:pt x="139" y="75"/>
                    </a:lnTo>
                    <a:lnTo>
                      <a:pt x="143" y="82"/>
                    </a:lnTo>
                    <a:lnTo>
                      <a:pt x="153" y="105"/>
                    </a:lnTo>
                    <a:lnTo>
                      <a:pt x="163" y="112"/>
                    </a:lnTo>
                    <a:lnTo>
                      <a:pt x="181" y="113"/>
                    </a:lnTo>
                    <a:lnTo>
                      <a:pt x="193" y="10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Freeform 798"/>
              <p:cNvSpPr>
                <a:spLocks noChangeAspect="1"/>
              </p:cNvSpPr>
              <p:nvPr/>
            </p:nvSpPr>
            <p:spPr bwMode="gray">
              <a:xfrm>
                <a:off x="2957812" y="4822624"/>
                <a:ext cx="124801" cy="59828"/>
              </a:xfrm>
              <a:custGeom>
                <a:avLst/>
                <a:gdLst/>
                <a:ahLst/>
                <a:cxnLst>
                  <a:cxn ang="0">
                    <a:pos x="259" y="238"/>
                  </a:cxn>
                  <a:cxn ang="0">
                    <a:pos x="303" y="218"/>
                  </a:cxn>
                  <a:cxn ang="0">
                    <a:pos x="334" y="201"/>
                  </a:cxn>
                  <a:cxn ang="0">
                    <a:pos x="362" y="217"/>
                  </a:cxn>
                  <a:cxn ang="0">
                    <a:pos x="401" y="204"/>
                  </a:cxn>
                  <a:cxn ang="0">
                    <a:pos x="433" y="170"/>
                  </a:cxn>
                  <a:cxn ang="0">
                    <a:pos x="491" y="159"/>
                  </a:cxn>
                  <a:cxn ang="0">
                    <a:pos x="550" y="112"/>
                  </a:cxn>
                  <a:cxn ang="0">
                    <a:pos x="604" y="79"/>
                  </a:cxn>
                  <a:cxn ang="0">
                    <a:pos x="577" y="56"/>
                  </a:cxn>
                  <a:cxn ang="0">
                    <a:pos x="530" y="34"/>
                  </a:cxn>
                  <a:cxn ang="0">
                    <a:pos x="508" y="27"/>
                  </a:cxn>
                  <a:cxn ang="0">
                    <a:pos x="452" y="24"/>
                  </a:cxn>
                  <a:cxn ang="0">
                    <a:pos x="421" y="18"/>
                  </a:cxn>
                  <a:cxn ang="0">
                    <a:pos x="366" y="20"/>
                  </a:cxn>
                  <a:cxn ang="0">
                    <a:pos x="325" y="23"/>
                  </a:cxn>
                  <a:cxn ang="0">
                    <a:pos x="294" y="18"/>
                  </a:cxn>
                  <a:cxn ang="0">
                    <a:pos x="260" y="4"/>
                  </a:cxn>
                  <a:cxn ang="0">
                    <a:pos x="233" y="18"/>
                  </a:cxn>
                  <a:cxn ang="0">
                    <a:pos x="224" y="48"/>
                  </a:cxn>
                  <a:cxn ang="0">
                    <a:pos x="191" y="45"/>
                  </a:cxn>
                  <a:cxn ang="0">
                    <a:pos x="160" y="34"/>
                  </a:cxn>
                  <a:cxn ang="0">
                    <a:pos x="129" y="32"/>
                  </a:cxn>
                  <a:cxn ang="0">
                    <a:pos x="98" y="36"/>
                  </a:cxn>
                  <a:cxn ang="0">
                    <a:pos x="92" y="58"/>
                  </a:cxn>
                  <a:cxn ang="0">
                    <a:pos x="106" y="79"/>
                  </a:cxn>
                  <a:cxn ang="0">
                    <a:pos x="70" y="109"/>
                  </a:cxn>
                  <a:cxn ang="0">
                    <a:pos x="62" y="129"/>
                  </a:cxn>
                  <a:cxn ang="0">
                    <a:pos x="84" y="144"/>
                  </a:cxn>
                  <a:cxn ang="0">
                    <a:pos x="117" y="147"/>
                  </a:cxn>
                  <a:cxn ang="0">
                    <a:pos x="137" y="131"/>
                  </a:cxn>
                  <a:cxn ang="0">
                    <a:pos x="156" y="154"/>
                  </a:cxn>
                  <a:cxn ang="0">
                    <a:pos x="181" y="169"/>
                  </a:cxn>
                  <a:cxn ang="0">
                    <a:pos x="212" y="175"/>
                  </a:cxn>
                  <a:cxn ang="0">
                    <a:pos x="187" y="195"/>
                  </a:cxn>
                  <a:cxn ang="0">
                    <a:pos x="168" y="202"/>
                  </a:cxn>
                  <a:cxn ang="0">
                    <a:pos x="149" y="213"/>
                  </a:cxn>
                  <a:cxn ang="0">
                    <a:pos x="111" y="215"/>
                  </a:cxn>
                  <a:cxn ang="0">
                    <a:pos x="88" y="224"/>
                  </a:cxn>
                  <a:cxn ang="0">
                    <a:pos x="68" y="236"/>
                  </a:cxn>
                  <a:cxn ang="0">
                    <a:pos x="30" y="229"/>
                  </a:cxn>
                  <a:cxn ang="0">
                    <a:pos x="0" y="236"/>
                  </a:cxn>
                  <a:cxn ang="0">
                    <a:pos x="4" y="267"/>
                  </a:cxn>
                  <a:cxn ang="0">
                    <a:pos x="36" y="268"/>
                  </a:cxn>
                  <a:cxn ang="0">
                    <a:pos x="76" y="267"/>
                  </a:cxn>
                  <a:cxn ang="0">
                    <a:pos x="120" y="265"/>
                  </a:cxn>
                  <a:cxn ang="0">
                    <a:pos x="140" y="287"/>
                  </a:cxn>
                  <a:cxn ang="0">
                    <a:pos x="178" y="281"/>
                  </a:cxn>
                  <a:cxn ang="0">
                    <a:pos x="219" y="278"/>
                  </a:cxn>
                  <a:cxn ang="0">
                    <a:pos x="251" y="267"/>
                  </a:cxn>
                </a:cxnLst>
                <a:rect l="0" t="0" r="r" b="b"/>
                <a:pathLst>
                  <a:path w="604" h="288">
                    <a:moveTo>
                      <a:pt x="251" y="267"/>
                    </a:moveTo>
                    <a:lnTo>
                      <a:pt x="250" y="256"/>
                    </a:lnTo>
                    <a:lnTo>
                      <a:pt x="259" y="238"/>
                    </a:lnTo>
                    <a:lnTo>
                      <a:pt x="291" y="223"/>
                    </a:lnTo>
                    <a:lnTo>
                      <a:pt x="296" y="218"/>
                    </a:lnTo>
                    <a:lnTo>
                      <a:pt x="303" y="218"/>
                    </a:lnTo>
                    <a:lnTo>
                      <a:pt x="309" y="203"/>
                    </a:lnTo>
                    <a:lnTo>
                      <a:pt x="319" y="207"/>
                    </a:lnTo>
                    <a:lnTo>
                      <a:pt x="334" y="201"/>
                    </a:lnTo>
                    <a:lnTo>
                      <a:pt x="345" y="202"/>
                    </a:lnTo>
                    <a:lnTo>
                      <a:pt x="351" y="215"/>
                    </a:lnTo>
                    <a:lnTo>
                      <a:pt x="362" y="217"/>
                    </a:lnTo>
                    <a:lnTo>
                      <a:pt x="378" y="213"/>
                    </a:lnTo>
                    <a:lnTo>
                      <a:pt x="388" y="214"/>
                    </a:lnTo>
                    <a:lnTo>
                      <a:pt x="401" y="204"/>
                    </a:lnTo>
                    <a:lnTo>
                      <a:pt x="407" y="186"/>
                    </a:lnTo>
                    <a:lnTo>
                      <a:pt x="416" y="175"/>
                    </a:lnTo>
                    <a:lnTo>
                      <a:pt x="433" y="170"/>
                    </a:lnTo>
                    <a:lnTo>
                      <a:pt x="452" y="169"/>
                    </a:lnTo>
                    <a:lnTo>
                      <a:pt x="479" y="164"/>
                    </a:lnTo>
                    <a:lnTo>
                      <a:pt x="491" y="159"/>
                    </a:lnTo>
                    <a:lnTo>
                      <a:pt x="499" y="145"/>
                    </a:lnTo>
                    <a:lnTo>
                      <a:pt x="514" y="132"/>
                    </a:lnTo>
                    <a:lnTo>
                      <a:pt x="550" y="112"/>
                    </a:lnTo>
                    <a:lnTo>
                      <a:pt x="588" y="100"/>
                    </a:lnTo>
                    <a:lnTo>
                      <a:pt x="598" y="93"/>
                    </a:lnTo>
                    <a:lnTo>
                      <a:pt x="604" y="79"/>
                    </a:lnTo>
                    <a:lnTo>
                      <a:pt x="604" y="69"/>
                    </a:lnTo>
                    <a:lnTo>
                      <a:pt x="597" y="69"/>
                    </a:lnTo>
                    <a:lnTo>
                      <a:pt x="577" y="56"/>
                    </a:lnTo>
                    <a:lnTo>
                      <a:pt x="561" y="53"/>
                    </a:lnTo>
                    <a:lnTo>
                      <a:pt x="546" y="35"/>
                    </a:lnTo>
                    <a:lnTo>
                      <a:pt x="530" y="34"/>
                    </a:lnTo>
                    <a:lnTo>
                      <a:pt x="523" y="31"/>
                    </a:lnTo>
                    <a:lnTo>
                      <a:pt x="514" y="31"/>
                    </a:lnTo>
                    <a:lnTo>
                      <a:pt x="508" y="27"/>
                    </a:lnTo>
                    <a:lnTo>
                      <a:pt x="499" y="26"/>
                    </a:lnTo>
                    <a:lnTo>
                      <a:pt x="475" y="27"/>
                    </a:lnTo>
                    <a:lnTo>
                      <a:pt x="452" y="24"/>
                    </a:lnTo>
                    <a:lnTo>
                      <a:pt x="443" y="24"/>
                    </a:lnTo>
                    <a:lnTo>
                      <a:pt x="428" y="18"/>
                    </a:lnTo>
                    <a:lnTo>
                      <a:pt x="421" y="18"/>
                    </a:lnTo>
                    <a:lnTo>
                      <a:pt x="406" y="24"/>
                    </a:lnTo>
                    <a:lnTo>
                      <a:pt x="374" y="20"/>
                    </a:lnTo>
                    <a:lnTo>
                      <a:pt x="366" y="20"/>
                    </a:lnTo>
                    <a:lnTo>
                      <a:pt x="350" y="24"/>
                    </a:lnTo>
                    <a:lnTo>
                      <a:pt x="334" y="24"/>
                    </a:lnTo>
                    <a:lnTo>
                      <a:pt x="325" y="23"/>
                    </a:lnTo>
                    <a:lnTo>
                      <a:pt x="319" y="18"/>
                    </a:lnTo>
                    <a:lnTo>
                      <a:pt x="310" y="16"/>
                    </a:lnTo>
                    <a:lnTo>
                      <a:pt x="294" y="18"/>
                    </a:lnTo>
                    <a:lnTo>
                      <a:pt x="288" y="12"/>
                    </a:lnTo>
                    <a:lnTo>
                      <a:pt x="267" y="0"/>
                    </a:lnTo>
                    <a:lnTo>
                      <a:pt x="260" y="4"/>
                    </a:lnTo>
                    <a:lnTo>
                      <a:pt x="253" y="5"/>
                    </a:lnTo>
                    <a:lnTo>
                      <a:pt x="245" y="8"/>
                    </a:lnTo>
                    <a:lnTo>
                      <a:pt x="233" y="18"/>
                    </a:lnTo>
                    <a:lnTo>
                      <a:pt x="232" y="26"/>
                    </a:lnTo>
                    <a:lnTo>
                      <a:pt x="227" y="32"/>
                    </a:lnTo>
                    <a:lnTo>
                      <a:pt x="224" y="48"/>
                    </a:lnTo>
                    <a:lnTo>
                      <a:pt x="221" y="56"/>
                    </a:lnTo>
                    <a:lnTo>
                      <a:pt x="205" y="52"/>
                    </a:lnTo>
                    <a:lnTo>
                      <a:pt x="191" y="45"/>
                    </a:lnTo>
                    <a:lnTo>
                      <a:pt x="175" y="40"/>
                    </a:lnTo>
                    <a:lnTo>
                      <a:pt x="169" y="36"/>
                    </a:lnTo>
                    <a:lnTo>
                      <a:pt x="160" y="34"/>
                    </a:lnTo>
                    <a:lnTo>
                      <a:pt x="152" y="34"/>
                    </a:lnTo>
                    <a:lnTo>
                      <a:pt x="137" y="31"/>
                    </a:lnTo>
                    <a:lnTo>
                      <a:pt x="129" y="32"/>
                    </a:lnTo>
                    <a:lnTo>
                      <a:pt x="121" y="30"/>
                    </a:lnTo>
                    <a:lnTo>
                      <a:pt x="105" y="32"/>
                    </a:lnTo>
                    <a:lnTo>
                      <a:pt x="98" y="36"/>
                    </a:lnTo>
                    <a:lnTo>
                      <a:pt x="95" y="43"/>
                    </a:lnTo>
                    <a:lnTo>
                      <a:pt x="97" y="51"/>
                    </a:lnTo>
                    <a:lnTo>
                      <a:pt x="92" y="58"/>
                    </a:lnTo>
                    <a:lnTo>
                      <a:pt x="88" y="66"/>
                    </a:lnTo>
                    <a:lnTo>
                      <a:pt x="105" y="70"/>
                    </a:lnTo>
                    <a:lnTo>
                      <a:pt x="106" y="79"/>
                    </a:lnTo>
                    <a:lnTo>
                      <a:pt x="92" y="85"/>
                    </a:lnTo>
                    <a:lnTo>
                      <a:pt x="82" y="97"/>
                    </a:lnTo>
                    <a:lnTo>
                      <a:pt x="70" y="109"/>
                    </a:lnTo>
                    <a:lnTo>
                      <a:pt x="55" y="118"/>
                    </a:lnTo>
                    <a:lnTo>
                      <a:pt x="54" y="127"/>
                    </a:lnTo>
                    <a:lnTo>
                      <a:pt x="62" y="129"/>
                    </a:lnTo>
                    <a:lnTo>
                      <a:pt x="68" y="134"/>
                    </a:lnTo>
                    <a:lnTo>
                      <a:pt x="76" y="131"/>
                    </a:lnTo>
                    <a:lnTo>
                      <a:pt x="84" y="144"/>
                    </a:lnTo>
                    <a:lnTo>
                      <a:pt x="108" y="154"/>
                    </a:lnTo>
                    <a:lnTo>
                      <a:pt x="115" y="154"/>
                    </a:lnTo>
                    <a:lnTo>
                      <a:pt x="117" y="147"/>
                    </a:lnTo>
                    <a:lnTo>
                      <a:pt x="125" y="142"/>
                    </a:lnTo>
                    <a:lnTo>
                      <a:pt x="130" y="127"/>
                    </a:lnTo>
                    <a:lnTo>
                      <a:pt x="137" y="131"/>
                    </a:lnTo>
                    <a:lnTo>
                      <a:pt x="142" y="137"/>
                    </a:lnTo>
                    <a:lnTo>
                      <a:pt x="142" y="145"/>
                    </a:lnTo>
                    <a:lnTo>
                      <a:pt x="156" y="154"/>
                    </a:lnTo>
                    <a:lnTo>
                      <a:pt x="162" y="159"/>
                    </a:lnTo>
                    <a:lnTo>
                      <a:pt x="170" y="159"/>
                    </a:lnTo>
                    <a:lnTo>
                      <a:pt x="181" y="169"/>
                    </a:lnTo>
                    <a:lnTo>
                      <a:pt x="197" y="174"/>
                    </a:lnTo>
                    <a:lnTo>
                      <a:pt x="205" y="171"/>
                    </a:lnTo>
                    <a:lnTo>
                      <a:pt x="212" y="175"/>
                    </a:lnTo>
                    <a:lnTo>
                      <a:pt x="207" y="182"/>
                    </a:lnTo>
                    <a:lnTo>
                      <a:pt x="191" y="186"/>
                    </a:lnTo>
                    <a:lnTo>
                      <a:pt x="187" y="195"/>
                    </a:lnTo>
                    <a:lnTo>
                      <a:pt x="181" y="198"/>
                    </a:lnTo>
                    <a:lnTo>
                      <a:pt x="173" y="196"/>
                    </a:lnTo>
                    <a:lnTo>
                      <a:pt x="168" y="202"/>
                    </a:lnTo>
                    <a:lnTo>
                      <a:pt x="160" y="202"/>
                    </a:lnTo>
                    <a:lnTo>
                      <a:pt x="153" y="206"/>
                    </a:lnTo>
                    <a:lnTo>
                      <a:pt x="149" y="213"/>
                    </a:lnTo>
                    <a:lnTo>
                      <a:pt x="143" y="218"/>
                    </a:lnTo>
                    <a:lnTo>
                      <a:pt x="127" y="220"/>
                    </a:lnTo>
                    <a:lnTo>
                      <a:pt x="111" y="215"/>
                    </a:lnTo>
                    <a:lnTo>
                      <a:pt x="104" y="214"/>
                    </a:lnTo>
                    <a:lnTo>
                      <a:pt x="92" y="215"/>
                    </a:lnTo>
                    <a:lnTo>
                      <a:pt x="88" y="224"/>
                    </a:lnTo>
                    <a:lnTo>
                      <a:pt x="81" y="226"/>
                    </a:lnTo>
                    <a:lnTo>
                      <a:pt x="76" y="234"/>
                    </a:lnTo>
                    <a:lnTo>
                      <a:pt x="68" y="236"/>
                    </a:lnTo>
                    <a:lnTo>
                      <a:pt x="55" y="228"/>
                    </a:lnTo>
                    <a:lnTo>
                      <a:pt x="46" y="226"/>
                    </a:lnTo>
                    <a:lnTo>
                      <a:pt x="30" y="229"/>
                    </a:lnTo>
                    <a:lnTo>
                      <a:pt x="22" y="226"/>
                    </a:lnTo>
                    <a:lnTo>
                      <a:pt x="15" y="231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0" y="261"/>
                    </a:lnTo>
                    <a:lnTo>
                      <a:pt x="4" y="267"/>
                    </a:lnTo>
                    <a:lnTo>
                      <a:pt x="13" y="267"/>
                    </a:lnTo>
                    <a:lnTo>
                      <a:pt x="20" y="265"/>
                    </a:lnTo>
                    <a:lnTo>
                      <a:pt x="36" y="268"/>
                    </a:lnTo>
                    <a:lnTo>
                      <a:pt x="60" y="265"/>
                    </a:lnTo>
                    <a:lnTo>
                      <a:pt x="68" y="265"/>
                    </a:lnTo>
                    <a:lnTo>
                      <a:pt x="76" y="267"/>
                    </a:lnTo>
                    <a:lnTo>
                      <a:pt x="81" y="273"/>
                    </a:lnTo>
                    <a:lnTo>
                      <a:pt x="89" y="274"/>
                    </a:lnTo>
                    <a:lnTo>
                      <a:pt x="120" y="265"/>
                    </a:lnTo>
                    <a:lnTo>
                      <a:pt x="127" y="269"/>
                    </a:lnTo>
                    <a:lnTo>
                      <a:pt x="135" y="271"/>
                    </a:lnTo>
                    <a:lnTo>
                      <a:pt x="140" y="287"/>
                    </a:lnTo>
                    <a:lnTo>
                      <a:pt x="156" y="285"/>
                    </a:lnTo>
                    <a:lnTo>
                      <a:pt x="163" y="288"/>
                    </a:lnTo>
                    <a:lnTo>
                      <a:pt x="178" y="281"/>
                    </a:lnTo>
                    <a:lnTo>
                      <a:pt x="194" y="278"/>
                    </a:lnTo>
                    <a:lnTo>
                      <a:pt x="210" y="281"/>
                    </a:lnTo>
                    <a:lnTo>
                      <a:pt x="219" y="278"/>
                    </a:lnTo>
                    <a:lnTo>
                      <a:pt x="229" y="279"/>
                    </a:lnTo>
                    <a:lnTo>
                      <a:pt x="232" y="265"/>
                    </a:lnTo>
                    <a:lnTo>
                      <a:pt x="251" y="26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4" name="Freeform 799"/>
              <p:cNvSpPr>
                <a:spLocks noChangeAspect="1"/>
              </p:cNvSpPr>
              <p:nvPr/>
            </p:nvSpPr>
            <p:spPr bwMode="gray">
              <a:xfrm>
                <a:off x="2937184" y="4855633"/>
                <a:ext cx="85607" cy="63954"/>
              </a:xfrm>
              <a:custGeom>
                <a:avLst/>
                <a:gdLst/>
                <a:ahLst/>
                <a:cxnLst>
                  <a:cxn ang="0">
                    <a:pos x="45" y="286"/>
                  </a:cxn>
                  <a:cxn ang="0">
                    <a:pos x="72" y="273"/>
                  </a:cxn>
                  <a:cxn ang="0">
                    <a:pos x="89" y="269"/>
                  </a:cxn>
                  <a:cxn ang="0">
                    <a:pos x="112" y="274"/>
                  </a:cxn>
                  <a:cxn ang="0">
                    <a:pos x="118" y="246"/>
                  </a:cxn>
                  <a:cxn ang="0">
                    <a:pos x="145" y="252"/>
                  </a:cxn>
                  <a:cxn ang="0">
                    <a:pos x="160" y="238"/>
                  </a:cxn>
                  <a:cxn ang="0">
                    <a:pos x="176" y="198"/>
                  </a:cxn>
                  <a:cxn ang="0">
                    <a:pos x="190" y="190"/>
                  </a:cxn>
                  <a:cxn ang="0">
                    <a:pos x="217" y="207"/>
                  </a:cxn>
                  <a:cxn ang="0">
                    <a:pos x="219" y="225"/>
                  </a:cxn>
                  <a:cxn ang="0">
                    <a:pos x="230" y="231"/>
                  </a:cxn>
                  <a:cxn ang="0">
                    <a:pos x="226" y="254"/>
                  </a:cxn>
                  <a:cxn ang="0">
                    <a:pos x="224" y="287"/>
                  </a:cxn>
                  <a:cxn ang="0">
                    <a:pos x="241" y="312"/>
                  </a:cxn>
                  <a:cxn ang="0">
                    <a:pos x="293" y="286"/>
                  </a:cxn>
                  <a:cxn ang="0">
                    <a:pos x="307" y="271"/>
                  </a:cxn>
                  <a:cxn ang="0">
                    <a:pos x="334" y="257"/>
                  </a:cxn>
                  <a:cxn ang="0">
                    <a:pos x="350" y="260"/>
                  </a:cxn>
                  <a:cxn ang="0">
                    <a:pos x="364" y="266"/>
                  </a:cxn>
                  <a:cxn ang="0">
                    <a:pos x="390" y="260"/>
                  </a:cxn>
                  <a:cxn ang="0">
                    <a:pos x="411" y="268"/>
                  </a:cxn>
                  <a:cxn ang="0">
                    <a:pos x="417" y="273"/>
                  </a:cxn>
                  <a:cxn ang="0">
                    <a:pos x="400" y="182"/>
                  </a:cxn>
                  <a:cxn ang="0">
                    <a:pos x="346" y="162"/>
                  </a:cxn>
                  <a:cxn ang="0">
                    <a:pos x="333" y="120"/>
                  </a:cxn>
                  <a:cxn ang="0">
                    <a:pos x="282" y="122"/>
                  </a:cxn>
                  <a:cxn ang="0">
                    <a:pos x="239" y="112"/>
                  </a:cxn>
                  <a:cxn ang="0">
                    <a:pos x="185" y="114"/>
                  </a:cxn>
                  <a:cxn ang="0">
                    <a:pos x="140" y="109"/>
                  </a:cxn>
                  <a:cxn ang="0">
                    <a:pos x="104" y="102"/>
                  </a:cxn>
                  <a:cxn ang="0">
                    <a:pos x="126" y="67"/>
                  </a:cxn>
                  <a:cxn ang="0">
                    <a:pos x="172" y="77"/>
                  </a:cxn>
                  <a:cxn ang="0">
                    <a:pos x="196" y="56"/>
                  </a:cxn>
                  <a:cxn ang="0">
                    <a:pos x="172" y="54"/>
                  </a:cxn>
                  <a:cxn ang="0">
                    <a:pos x="185" y="22"/>
                  </a:cxn>
                  <a:cxn ang="0">
                    <a:pos x="170" y="0"/>
                  </a:cxn>
                  <a:cxn ang="0">
                    <a:pos x="132" y="27"/>
                  </a:cxn>
                  <a:cxn ang="0">
                    <a:pos x="108" y="36"/>
                  </a:cxn>
                  <a:cxn ang="0">
                    <a:pos x="105" y="63"/>
                  </a:cxn>
                  <a:cxn ang="0">
                    <a:pos x="75" y="82"/>
                  </a:cxn>
                  <a:cxn ang="0">
                    <a:pos x="32" y="107"/>
                  </a:cxn>
                  <a:cxn ang="0">
                    <a:pos x="6" y="112"/>
                  </a:cxn>
                  <a:cxn ang="0">
                    <a:pos x="14" y="136"/>
                  </a:cxn>
                  <a:cxn ang="0">
                    <a:pos x="40" y="149"/>
                  </a:cxn>
                  <a:cxn ang="0">
                    <a:pos x="41" y="187"/>
                  </a:cxn>
                  <a:cxn ang="0">
                    <a:pos x="52" y="212"/>
                  </a:cxn>
                  <a:cxn ang="0">
                    <a:pos x="29" y="239"/>
                  </a:cxn>
                  <a:cxn ang="0">
                    <a:pos x="19" y="269"/>
                  </a:cxn>
                </a:cxnLst>
                <a:rect l="0" t="0" r="r" b="b"/>
                <a:pathLst>
                  <a:path w="417" h="312">
                    <a:moveTo>
                      <a:pt x="19" y="269"/>
                    </a:moveTo>
                    <a:lnTo>
                      <a:pt x="24" y="274"/>
                    </a:lnTo>
                    <a:lnTo>
                      <a:pt x="37" y="289"/>
                    </a:lnTo>
                    <a:lnTo>
                      <a:pt x="45" y="286"/>
                    </a:lnTo>
                    <a:lnTo>
                      <a:pt x="52" y="286"/>
                    </a:lnTo>
                    <a:lnTo>
                      <a:pt x="53" y="281"/>
                    </a:lnTo>
                    <a:lnTo>
                      <a:pt x="67" y="274"/>
                    </a:lnTo>
                    <a:lnTo>
                      <a:pt x="72" y="273"/>
                    </a:lnTo>
                    <a:lnTo>
                      <a:pt x="76" y="274"/>
                    </a:lnTo>
                    <a:lnTo>
                      <a:pt x="79" y="270"/>
                    </a:lnTo>
                    <a:lnTo>
                      <a:pt x="85" y="268"/>
                    </a:lnTo>
                    <a:lnTo>
                      <a:pt x="89" y="269"/>
                    </a:lnTo>
                    <a:lnTo>
                      <a:pt x="94" y="274"/>
                    </a:lnTo>
                    <a:lnTo>
                      <a:pt x="107" y="279"/>
                    </a:lnTo>
                    <a:lnTo>
                      <a:pt x="111" y="276"/>
                    </a:lnTo>
                    <a:lnTo>
                      <a:pt x="112" y="274"/>
                    </a:lnTo>
                    <a:lnTo>
                      <a:pt x="112" y="269"/>
                    </a:lnTo>
                    <a:lnTo>
                      <a:pt x="110" y="265"/>
                    </a:lnTo>
                    <a:lnTo>
                      <a:pt x="110" y="258"/>
                    </a:lnTo>
                    <a:lnTo>
                      <a:pt x="118" y="246"/>
                    </a:lnTo>
                    <a:lnTo>
                      <a:pt x="123" y="246"/>
                    </a:lnTo>
                    <a:lnTo>
                      <a:pt x="129" y="248"/>
                    </a:lnTo>
                    <a:lnTo>
                      <a:pt x="138" y="246"/>
                    </a:lnTo>
                    <a:lnTo>
                      <a:pt x="145" y="252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9" y="243"/>
                    </a:lnTo>
                    <a:lnTo>
                      <a:pt x="160" y="238"/>
                    </a:lnTo>
                    <a:lnTo>
                      <a:pt x="155" y="232"/>
                    </a:lnTo>
                    <a:lnTo>
                      <a:pt x="155" y="227"/>
                    </a:lnTo>
                    <a:lnTo>
                      <a:pt x="165" y="214"/>
                    </a:lnTo>
                    <a:lnTo>
                      <a:pt x="176" y="198"/>
                    </a:lnTo>
                    <a:lnTo>
                      <a:pt x="178" y="195"/>
                    </a:lnTo>
                    <a:lnTo>
                      <a:pt x="182" y="190"/>
                    </a:lnTo>
                    <a:lnTo>
                      <a:pt x="183" y="189"/>
                    </a:lnTo>
                    <a:lnTo>
                      <a:pt x="190" y="190"/>
                    </a:lnTo>
                    <a:lnTo>
                      <a:pt x="194" y="187"/>
                    </a:lnTo>
                    <a:lnTo>
                      <a:pt x="204" y="189"/>
                    </a:lnTo>
                    <a:lnTo>
                      <a:pt x="217" y="201"/>
                    </a:lnTo>
                    <a:lnTo>
                      <a:pt x="217" y="207"/>
                    </a:lnTo>
                    <a:lnTo>
                      <a:pt x="213" y="215"/>
                    </a:lnTo>
                    <a:lnTo>
                      <a:pt x="213" y="220"/>
                    </a:lnTo>
                    <a:lnTo>
                      <a:pt x="214" y="222"/>
                    </a:lnTo>
                    <a:lnTo>
                      <a:pt x="219" y="225"/>
                    </a:lnTo>
                    <a:lnTo>
                      <a:pt x="225" y="223"/>
                    </a:lnTo>
                    <a:lnTo>
                      <a:pt x="229" y="225"/>
                    </a:lnTo>
                    <a:lnTo>
                      <a:pt x="229" y="227"/>
                    </a:lnTo>
                    <a:lnTo>
                      <a:pt x="230" y="231"/>
                    </a:lnTo>
                    <a:lnTo>
                      <a:pt x="228" y="233"/>
                    </a:lnTo>
                    <a:lnTo>
                      <a:pt x="226" y="238"/>
                    </a:lnTo>
                    <a:lnTo>
                      <a:pt x="228" y="249"/>
                    </a:lnTo>
                    <a:lnTo>
                      <a:pt x="226" y="254"/>
                    </a:lnTo>
                    <a:lnTo>
                      <a:pt x="224" y="259"/>
                    </a:lnTo>
                    <a:lnTo>
                      <a:pt x="224" y="269"/>
                    </a:lnTo>
                    <a:lnTo>
                      <a:pt x="221" y="278"/>
                    </a:lnTo>
                    <a:lnTo>
                      <a:pt x="224" y="287"/>
                    </a:lnTo>
                    <a:lnTo>
                      <a:pt x="230" y="298"/>
                    </a:lnTo>
                    <a:lnTo>
                      <a:pt x="235" y="309"/>
                    </a:lnTo>
                    <a:lnTo>
                      <a:pt x="236" y="311"/>
                    </a:lnTo>
                    <a:lnTo>
                      <a:pt x="241" y="312"/>
                    </a:lnTo>
                    <a:lnTo>
                      <a:pt x="246" y="309"/>
                    </a:lnTo>
                    <a:lnTo>
                      <a:pt x="258" y="302"/>
                    </a:lnTo>
                    <a:lnTo>
                      <a:pt x="272" y="292"/>
                    </a:lnTo>
                    <a:lnTo>
                      <a:pt x="293" y="286"/>
                    </a:lnTo>
                    <a:lnTo>
                      <a:pt x="295" y="285"/>
                    </a:lnTo>
                    <a:lnTo>
                      <a:pt x="299" y="278"/>
                    </a:lnTo>
                    <a:lnTo>
                      <a:pt x="306" y="274"/>
                    </a:lnTo>
                    <a:lnTo>
                      <a:pt x="307" y="271"/>
                    </a:lnTo>
                    <a:lnTo>
                      <a:pt x="312" y="270"/>
                    </a:lnTo>
                    <a:lnTo>
                      <a:pt x="322" y="263"/>
                    </a:lnTo>
                    <a:lnTo>
                      <a:pt x="327" y="26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3" y="259"/>
                    </a:lnTo>
                    <a:lnTo>
                      <a:pt x="346" y="260"/>
                    </a:lnTo>
                    <a:lnTo>
                      <a:pt x="350" y="260"/>
                    </a:lnTo>
                    <a:lnTo>
                      <a:pt x="352" y="270"/>
                    </a:lnTo>
                    <a:lnTo>
                      <a:pt x="354" y="274"/>
                    </a:lnTo>
                    <a:lnTo>
                      <a:pt x="357" y="273"/>
                    </a:lnTo>
                    <a:lnTo>
                      <a:pt x="364" y="266"/>
                    </a:lnTo>
                    <a:lnTo>
                      <a:pt x="364" y="268"/>
                    </a:lnTo>
                    <a:lnTo>
                      <a:pt x="366" y="268"/>
                    </a:lnTo>
                    <a:lnTo>
                      <a:pt x="379" y="263"/>
                    </a:lnTo>
                    <a:lnTo>
                      <a:pt x="390" y="260"/>
                    </a:lnTo>
                    <a:lnTo>
                      <a:pt x="396" y="260"/>
                    </a:lnTo>
                    <a:lnTo>
                      <a:pt x="401" y="264"/>
                    </a:lnTo>
                    <a:lnTo>
                      <a:pt x="409" y="264"/>
                    </a:lnTo>
                    <a:lnTo>
                      <a:pt x="411" y="268"/>
                    </a:lnTo>
                    <a:lnTo>
                      <a:pt x="411" y="270"/>
                    </a:lnTo>
                    <a:lnTo>
                      <a:pt x="406" y="271"/>
                    </a:lnTo>
                    <a:lnTo>
                      <a:pt x="414" y="274"/>
                    </a:lnTo>
                    <a:lnTo>
                      <a:pt x="417" y="273"/>
                    </a:lnTo>
                    <a:lnTo>
                      <a:pt x="417" y="237"/>
                    </a:lnTo>
                    <a:lnTo>
                      <a:pt x="407" y="212"/>
                    </a:lnTo>
                    <a:lnTo>
                      <a:pt x="407" y="193"/>
                    </a:lnTo>
                    <a:lnTo>
                      <a:pt x="400" y="182"/>
                    </a:lnTo>
                    <a:lnTo>
                      <a:pt x="381" y="180"/>
                    </a:lnTo>
                    <a:lnTo>
                      <a:pt x="361" y="187"/>
                    </a:lnTo>
                    <a:lnTo>
                      <a:pt x="350" y="179"/>
                    </a:lnTo>
                    <a:lnTo>
                      <a:pt x="346" y="162"/>
                    </a:lnTo>
                    <a:lnTo>
                      <a:pt x="344" y="142"/>
                    </a:lnTo>
                    <a:lnTo>
                      <a:pt x="355" y="108"/>
                    </a:lnTo>
                    <a:lnTo>
                      <a:pt x="336" y="106"/>
                    </a:lnTo>
                    <a:lnTo>
                      <a:pt x="333" y="120"/>
                    </a:lnTo>
                    <a:lnTo>
                      <a:pt x="323" y="119"/>
                    </a:lnTo>
                    <a:lnTo>
                      <a:pt x="314" y="122"/>
                    </a:lnTo>
                    <a:lnTo>
                      <a:pt x="298" y="119"/>
                    </a:lnTo>
                    <a:lnTo>
                      <a:pt x="282" y="122"/>
                    </a:lnTo>
                    <a:lnTo>
                      <a:pt x="267" y="129"/>
                    </a:lnTo>
                    <a:lnTo>
                      <a:pt x="260" y="126"/>
                    </a:lnTo>
                    <a:lnTo>
                      <a:pt x="244" y="128"/>
                    </a:lnTo>
                    <a:lnTo>
                      <a:pt x="239" y="112"/>
                    </a:lnTo>
                    <a:lnTo>
                      <a:pt x="231" y="110"/>
                    </a:lnTo>
                    <a:lnTo>
                      <a:pt x="224" y="106"/>
                    </a:lnTo>
                    <a:lnTo>
                      <a:pt x="193" y="115"/>
                    </a:lnTo>
                    <a:lnTo>
                      <a:pt x="185" y="114"/>
                    </a:lnTo>
                    <a:lnTo>
                      <a:pt x="180" y="108"/>
                    </a:lnTo>
                    <a:lnTo>
                      <a:pt x="172" y="106"/>
                    </a:lnTo>
                    <a:lnTo>
                      <a:pt x="164" y="106"/>
                    </a:lnTo>
                    <a:lnTo>
                      <a:pt x="140" y="109"/>
                    </a:lnTo>
                    <a:lnTo>
                      <a:pt x="124" y="106"/>
                    </a:lnTo>
                    <a:lnTo>
                      <a:pt x="117" y="108"/>
                    </a:lnTo>
                    <a:lnTo>
                      <a:pt x="108" y="108"/>
                    </a:lnTo>
                    <a:lnTo>
                      <a:pt x="104" y="102"/>
                    </a:lnTo>
                    <a:lnTo>
                      <a:pt x="104" y="86"/>
                    </a:lnTo>
                    <a:lnTo>
                      <a:pt x="104" y="77"/>
                    </a:lnTo>
                    <a:lnTo>
                      <a:pt x="119" y="72"/>
                    </a:lnTo>
                    <a:lnTo>
                      <a:pt x="126" y="67"/>
                    </a:lnTo>
                    <a:lnTo>
                      <a:pt x="134" y="70"/>
                    </a:lnTo>
                    <a:lnTo>
                      <a:pt x="150" y="67"/>
                    </a:lnTo>
                    <a:lnTo>
                      <a:pt x="159" y="69"/>
                    </a:lnTo>
                    <a:lnTo>
                      <a:pt x="172" y="77"/>
                    </a:lnTo>
                    <a:lnTo>
                      <a:pt x="180" y="75"/>
                    </a:lnTo>
                    <a:lnTo>
                      <a:pt x="185" y="67"/>
                    </a:lnTo>
                    <a:lnTo>
                      <a:pt x="192" y="65"/>
                    </a:lnTo>
                    <a:lnTo>
                      <a:pt x="196" y="56"/>
                    </a:lnTo>
                    <a:lnTo>
                      <a:pt x="192" y="56"/>
                    </a:lnTo>
                    <a:lnTo>
                      <a:pt x="185" y="60"/>
                    </a:lnTo>
                    <a:lnTo>
                      <a:pt x="176" y="61"/>
                    </a:lnTo>
                    <a:lnTo>
                      <a:pt x="172" y="54"/>
                    </a:lnTo>
                    <a:lnTo>
                      <a:pt x="167" y="38"/>
                    </a:lnTo>
                    <a:lnTo>
                      <a:pt x="174" y="33"/>
                    </a:lnTo>
                    <a:lnTo>
                      <a:pt x="181" y="29"/>
                    </a:lnTo>
                    <a:lnTo>
                      <a:pt x="185" y="22"/>
                    </a:lnTo>
                    <a:lnTo>
                      <a:pt x="183" y="15"/>
                    </a:lnTo>
                    <a:lnTo>
                      <a:pt x="178" y="9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4" y="5"/>
                    </a:lnTo>
                    <a:lnTo>
                      <a:pt x="160" y="12"/>
                    </a:lnTo>
                    <a:lnTo>
                      <a:pt x="145" y="20"/>
                    </a:lnTo>
                    <a:lnTo>
                      <a:pt x="132" y="27"/>
                    </a:lnTo>
                    <a:lnTo>
                      <a:pt x="123" y="28"/>
                    </a:lnTo>
                    <a:lnTo>
                      <a:pt x="117" y="23"/>
                    </a:lnTo>
                    <a:lnTo>
                      <a:pt x="110" y="27"/>
                    </a:lnTo>
                    <a:lnTo>
                      <a:pt x="108" y="36"/>
                    </a:lnTo>
                    <a:lnTo>
                      <a:pt x="102" y="40"/>
                    </a:lnTo>
                    <a:lnTo>
                      <a:pt x="107" y="47"/>
                    </a:lnTo>
                    <a:lnTo>
                      <a:pt x="107" y="55"/>
                    </a:lnTo>
                    <a:lnTo>
                      <a:pt x="105" y="63"/>
                    </a:lnTo>
                    <a:lnTo>
                      <a:pt x="99" y="67"/>
                    </a:lnTo>
                    <a:lnTo>
                      <a:pt x="83" y="70"/>
                    </a:lnTo>
                    <a:lnTo>
                      <a:pt x="75" y="75"/>
                    </a:lnTo>
                    <a:lnTo>
                      <a:pt x="75" y="82"/>
                    </a:lnTo>
                    <a:lnTo>
                      <a:pt x="63" y="104"/>
                    </a:lnTo>
                    <a:lnTo>
                      <a:pt x="56" y="107"/>
                    </a:lnTo>
                    <a:lnTo>
                      <a:pt x="40" y="108"/>
                    </a:lnTo>
                    <a:lnTo>
                      <a:pt x="32" y="107"/>
                    </a:lnTo>
                    <a:lnTo>
                      <a:pt x="26" y="101"/>
                    </a:lnTo>
                    <a:lnTo>
                      <a:pt x="18" y="102"/>
                    </a:lnTo>
                    <a:lnTo>
                      <a:pt x="10" y="106"/>
                    </a:lnTo>
                    <a:lnTo>
                      <a:pt x="6" y="112"/>
                    </a:lnTo>
                    <a:lnTo>
                      <a:pt x="8" y="120"/>
                    </a:lnTo>
                    <a:lnTo>
                      <a:pt x="0" y="125"/>
                    </a:lnTo>
                    <a:lnTo>
                      <a:pt x="6" y="131"/>
                    </a:lnTo>
                    <a:lnTo>
                      <a:pt x="14" y="136"/>
                    </a:lnTo>
                    <a:lnTo>
                      <a:pt x="16" y="144"/>
                    </a:lnTo>
                    <a:lnTo>
                      <a:pt x="25" y="145"/>
                    </a:lnTo>
                    <a:lnTo>
                      <a:pt x="34" y="144"/>
                    </a:lnTo>
                    <a:lnTo>
                      <a:pt x="40" y="149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7" y="171"/>
                    </a:lnTo>
                    <a:lnTo>
                      <a:pt x="41" y="187"/>
                    </a:lnTo>
                    <a:lnTo>
                      <a:pt x="46" y="194"/>
                    </a:lnTo>
                    <a:lnTo>
                      <a:pt x="53" y="199"/>
                    </a:lnTo>
                    <a:lnTo>
                      <a:pt x="54" y="205"/>
                    </a:lnTo>
                    <a:lnTo>
                      <a:pt x="52" y="212"/>
                    </a:lnTo>
                    <a:lnTo>
                      <a:pt x="47" y="217"/>
                    </a:lnTo>
                    <a:lnTo>
                      <a:pt x="40" y="222"/>
                    </a:lnTo>
                    <a:lnTo>
                      <a:pt x="37" y="228"/>
                    </a:lnTo>
                    <a:lnTo>
                      <a:pt x="29" y="239"/>
                    </a:lnTo>
                    <a:lnTo>
                      <a:pt x="22" y="253"/>
                    </a:lnTo>
                    <a:lnTo>
                      <a:pt x="24" y="259"/>
                    </a:lnTo>
                    <a:lnTo>
                      <a:pt x="24" y="266"/>
                    </a:lnTo>
                    <a:lnTo>
                      <a:pt x="19" y="26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eform 800"/>
              <p:cNvSpPr>
                <a:spLocks noChangeAspect="1"/>
              </p:cNvSpPr>
              <p:nvPr/>
            </p:nvSpPr>
            <p:spPr bwMode="gray">
              <a:xfrm>
                <a:off x="2665923" y="4851507"/>
                <a:ext cx="35068" cy="36103"/>
              </a:xfrm>
              <a:custGeom>
                <a:avLst/>
                <a:gdLst/>
                <a:ahLst/>
                <a:cxnLst>
                  <a:cxn ang="0">
                    <a:pos x="77" y="118"/>
                  </a:cxn>
                  <a:cxn ang="0">
                    <a:pos x="68" y="107"/>
                  </a:cxn>
                  <a:cxn ang="0">
                    <a:pos x="64" y="102"/>
                  </a:cxn>
                  <a:cxn ang="0">
                    <a:pos x="56" y="99"/>
                  </a:cxn>
                  <a:cxn ang="0">
                    <a:pos x="46" y="89"/>
                  </a:cxn>
                  <a:cxn ang="0">
                    <a:pos x="38" y="83"/>
                  </a:cxn>
                  <a:cxn ang="0">
                    <a:pos x="27" y="79"/>
                  </a:cxn>
                  <a:cxn ang="0">
                    <a:pos x="19" y="69"/>
                  </a:cxn>
                  <a:cxn ang="0">
                    <a:pos x="16" y="55"/>
                  </a:cxn>
                  <a:cxn ang="0">
                    <a:pos x="14" y="35"/>
                  </a:cxn>
                  <a:cxn ang="0">
                    <a:pos x="7" y="21"/>
                  </a:cxn>
                  <a:cxn ang="0">
                    <a:pos x="0" y="15"/>
                  </a:cxn>
                  <a:cxn ang="0">
                    <a:pos x="21" y="14"/>
                  </a:cxn>
                  <a:cxn ang="0">
                    <a:pos x="28" y="9"/>
                  </a:cxn>
                  <a:cxn ang="0">
                    <a:pos x="44" y="8"/>
                  </a:cxn>
                  <a:cxn ang="0">
                    <a:pos x="51" y="4"/>
                  </a:cxn>
                  <a:cxn ang="0">
                    <a:pos x="67" y="7"/>
                  </a:cxn>
                  <a:cxn ang="0">
                    <a:pos x="76" y="5"/>
                  </a:cxn>
                  <a:cxn ang="0">
                    <a:pos x="86" y="0"/>
                  </a:cxn>
                  <a:cxn ang="0">
                    <a:pos x="87" y="0"/>
                  </a:cxn>
                  <a:cxn ang="0">
                    <a:pos x="89" y="8"/>
                  </a:cxn>
                  <a:cxn ang="0">
                    <a:pos x="99" y="20"/>
                  </a:cxn>
                  <a:cxn ang="0">
                    <a:pos x="107" y="21"/>
                  </a:cxn>
                  <a:cxn ang="0">
                    <a:pos x="114" y="26"/>
                  </a:cxn>
                  <a:cxn ang="0">
                    <a:pos x="115" y="34"/>
                  </a:cxn>
                  <a:cxn ang="0">
                    <a:pos x="110" y="40"/>
                  </a:cxn>
                  <a:cxn ang="0">
                    <a:pos x="110" y="48"/>
                  </a:cxn>
                  <a:cxn ang="0">
                    <a:pos x="113" y="56"/>
                  </a:cxn>
                  <a:cxn ang="0">
                    <a:pos x="118" y="63"/>
                  </a:cxn>
                  <a:cxn ang="0">
                    <a:pos x="123" y="68"/>
                  </a:cxn>
                  <a:cxn ang="0">
                    <a:pos x="137" y="77"/>
                  </a:cxn>
                  <a:cxn ang="0">
                    <a:pos x="138" y="84"/>
                  </a:cxn>
                  <a:cxn ang="0">
                    <a:pos x="135" y="93"/>
                  </a:cxn>
                  <a:cxn ang="0">
                    <a:pos x="126" y="94"/>
                  </a:cxn>
                  <a:cxn ang="0">
                    <a:pos x="129" y="101"/>
                  </a:cxn>
                  <a:cxn ang="0">
                    <a:pos x="138" y="113"/>
                  </a:cxn>
                  <a:cxn ang="0">
                    <a:pos x="153" y="122"/>
                  </a:cxn>
                  <a:cxn ang="0">
                    <a:pos x="161" y="122"/>
                  </a:cxn>
                  <a:cxn ang="0">
                    <a:pos x="168" y="123"/>
                  </a:cxn>
                  <a:cxn ang="0">
                    <a:pos x="164" y="131"/>
                  </a:cxn>
                  <a:cxn ang="0">
                    <a:pos x="163" y="139"/>
                  </a:cxn>
                  <a:cxn ang="0">
                    <a:pos x="169" y="144"/>
                  </a:cxn>
                  <a:cxn ang="0">
                    <a:pos x="168" y="152"/>
                  </a:cxn>
                  <a:cxn ang="0">
                    <a:pos x="161" y="154"/>
                  </a:cxn>
                  <a:cxn ang="0">
                    <a:pos x="166" y="160"/>
                  </a:cxn>
                  <a:cxn ang="0">
                    <a:pos x="169" y="168"/>
                  </a:cxn>
                  <a:cxn ang="0">
                    <a:pos x="170" y="175"/>
                  </a:cxn>
                  <a:cxn ang="0">
                    <a:pos x="164" y="175"/>
                  </a:cxn>
                  <a:cxn ang="0">
                    <a:pos x="147" y="175"/>
                  </a:cxn>
                  <a:cxn ang="0">
                    <a:pos x="142" y="175"/>
                  </a:cxn>
                  <a:cxn ang="0">
                    <a:pos x="141" y="150"/>
                  </a:cxn>
                  <a:cxn ang="0">
                    <a:pos x="137" y="143"/>
                  </a:cxn>
                  <a:cxn ang="0">
                    <a:pos x="132" y="136"/>
                  </a:cxn>
                  <a:cxn ang="0">
                    <a:pos x="129" y="128"/>
                  </a:cxn>
                  <a:cxn ang="0">
                    <a:pos x="121" y="126"/>
                  </a:cxn>
                  <a:cxn ang="0">
                    <a:pos x="114" y="128"/>
                  </a:cxn>
                  <a:cxn ang="0">
                    <a:pos x="107" y="128"/>
                  </a:cxn>
                  <a:cxn ang="0">
                    <a:pos x="99" y="125"/>
                  </a:cxn>
                  <a:cxn ang="0">
                    <a:pos x="94" y="117"/>
                  </a:cxn>
                  <a:cxn ang="0">
                    <a:pos x="87" y="116"/>
                  </a:cxn>
                  <a:cxn ang="0">
                    <a:pos x="77" y="118"/>
                  </a:cxn>
                </a:cxnLst>
                <a:rect l="0" t="0" r="r" b="b"/>
                <a:pathLst>
                  <a:path w="170" h="175">
                    <a:moveTo>
                      <a:pt x="77" y="118"/>
                    </a:moveTo>
                    <a:lnTo>
                      <a:pt x="68" y="107"/>
                    </a:lnTo>
                    <a:lnTo>
                      <a:pt x="64" y="102"/>
                    </a:lnTo>
                    <a:lnTo>
                      <a:pt x="56" y="99"/>
                    </a:lnTo>
                    <a:lnTo>
                      <a:pt x="46" y="89"/>
                    </a:lnTo>
                    <a:lnTo>
                      <a:pt x="38" y="83"/>
                    </a:lnTo>
                    <a:lnTo>
                      <a:pt x="27" y="79"/>
                    </a:lnTo>
                    <a:lnTo>
                      <a:pt x="19" y="69"/>
                    </a:lnTo>
                    <a:lnTo>
                      <a:pt x="16" y="55"/>
                    </a:lnTo>
                    <a:lnTo>
                      <a:pt x="14" y="35"/>
                    </a:lnTo>
                    <a:lnTo>
                      <a:pt x="7" y="21"/>
                    </a:lnTo>
                    <a:lnTo>
                      <a:pt x="0" y="15"/>
                    </a:lnTo>
                    <a:lnTo>
                      <a:pt x="21" y="14"/>
                    </a:lnTo>
                    <a:lnTo>
                      <a:pt x="28" y="9"/>
                    </a:lnTo>
                    <a:lnTo>
                      <a:pt x="44" y="8"/>
                    </a:lnTo>
                    <a:lnTo>
                      <a:pt x="51" y="4"/>
                    </a:lnTo>
                    <a:lnTo>
                      <a:pt x="67" y="7"/>
                    </a:lnTo>
                    <a:lnTo>
                      <a:pt x="76" y="5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9" y="8"/>
                    </a:lnTo>
                    <a:lnTo>
                      <a:pt x="99" y="20"/>
                    </a:lnTo>
                    <a:lnTo>
                      <a:pt x="107" y="21"/>
                    </a:lnTo>
                    <a:lnTo>
                      <a:pt x="114" y="26"/>
                    </a:lnTo>
                    <a:lnTo>
                      <a:pt x="115" y="34"/>
                    </a:lnTo>
                    <a:lnTo>
                      <a:pt x="110" y="40"/>
                    </a:lnTo>
                    <a:lnTo>
                      <a:pt x="110" y="48"/>
                    </a:lnTo>
                    <a:lnTo>
                      <a:pt x="113" y="56"/>
                    </a:lnTo>
                    <a:lnTo>
                      <a:pt x="118" y="63"/>
                    </a:lnTo>
                    <a:lnTo>
                      <a:pt x="123" y="68"/>
                    </a:lnTo>
                    <a:lnTo>
                      <a:pt x="137" y="77"/>
                    </a:lnTo>
                    <a:lnTo>
                      <a:pt x="138" y="84"/>
                    </a:lnTo>
                    <a:lnTo>
                      <a:pt x="135" y="93"/>
                    </a:lnTo>
                    <a:lnTo>
                      <a:pt x="126" y="94"/>
                    </a:lnTo>
                    <a:lnTo>
                      <a:pt x="129" y="101"/>
                    </a:lnTo>
                    <a:lnTo>
                      <a:pt x="138" y="113"/>
                    </a:lnTo>
                    <a:lnTo>
                      <a:pt x="153" y="122"/>
                    </a:lnTo>
                    <a:lnTo>
                      <a:pt x="161" y="122"/>
                    </a:lnTo>
                    <a:lnTo>
                      <a:pt x="168" y="123"/>
                    </a:lnTo>
                    <a:lnTo>
                      <a:pt x="164" y="131"/>
                    </a:lnTo>
                    <a:lnTo>
                      <a:pt x="163" y="139"/>
                    </a:lnTo>
                    <a:lnTo>
                      <a:pt x="169" y="144"/>
                    </a:lnTo>
                    <a:lnTo>
                      <a:pt x="168" y="152"/>
                    </a:lnTo>
                    <a:lnTo>
                      <a:pt x="161" y="154"/>
                    </a:lnTo>
                    <a:lnTo>
                      <a:pt x="166" y="160"/>
                    </a:lnTo>
                    <a:lnTo>
                      <a:pt x="169" y="168"/>
                    </a:lnTo>
                    <a:lnTo>
                      <a:pt x="170" y="175"/>
                    </a:lnTo>
                    <a:lnTo>
                      <a:pt x="164" y="175"/>
                    </a:lnTo>
                    <a:lnTo>
                      <a:pt x="147" y="175"/>
                    </a:lnTo>
                    <a:lnTo>
                      <a:pt x="142" y="175"/>
                    </a:lnTo>
                    <a:lnTo>
                      <a:pt x="141" y="150"/>
                    </a:lnTo>
                    <a:lnTo>
                      <a:pt x="137" y="143"/>
                    </a:lnTo>
                    <a:lnTo>
                      <a:pt x="132" y="136"/>
                    </a:lnTo>
                    <a:lnTo>
                      <a:pt x="129" y="128"/>
                    </a:lnTo>
                    <a:lnTo>
                      <a:pt x="121" y="126"/>
                    </a:lnTo>
                    <a:lnTo>
                      <a:pt x="114" y="128"/>
                    </a:lnTo>
                    <a:lnTo>
                      <a:pt x="107" y="128"/>
                    </a:lnTo>
                    <a:lnTo>
                      <a:pt x="99" y="125"/>
                    </a:lnTo>
                    <a:lnTo>
                      <a:pt x="94" y="117"/>
                    </a:lnTo>
                    <a:lnTo>
                      <a:pt x="87" y="116"/>
                    </a:lnTo>
                    <a:lnTo>
                      <a:pt x="77" y="11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46" name="Group 801"/>
              <p:cNvGrpSpPr>
                <a:grpSpLocks noChangeAspect="1"/>
              </p:cNvGrpSpPr>
              <p:nvPr/>
            </p:nvGrpSpPr>
            <p:grpSpPr bwMode="gray">
              <a:xfrm>
                <a:off x="2681394" y="4843255"/>
                <a:ext cx="62916" cy="50545"/>
                <a:chOff x="3248" y="2058"/>
                <a:chExt cx="61" cy="49"/>
              </a:xfrm>
              <a:solidFill>
                <a:srgbClr val="DEEDBF"/>
              </a:solidFill>
            </p:grpSpPr>
            <p:sp>
              <p:nvSpPr>
                <p:cNvPr id="202" name="Freeform 802"/>
                <p:cNvSpPr>
                  <a:spLocks noChangeAspect="1"/>
                </p:cNvSpPr>
                <p:nvPr/>
              </p:nvSpPr>
              <p:spPr bwMode="gray">
                <a:xfrm>
                  <a:off x="3248" y="2089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65" y="59"/>
                    </a:cxn>
                    <a:cxn ang="0">
                      <a:pos x="52" y="56"/>
                    </a:cxn>
                    <a:cxn ang="0">
                      <a:pos x="36" y="53"/>
                    </a:cxn>
                    <a:cxn ang="0">
                      <a:pos x="4" y="7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17" y="1"/>
                    </a:cxn>
                    <a:cxn ang="0">
                      <a:pos x="22" y="9"/>
                    </a:cxn>
                    <a:cxn ang="0">
                      <a:pos x="30" y="12"/>
                    </a:cxn>
                    <a:cxn ang="0">
                      <a:pos x="37" y="13"/>
                    </a:cxn>
                    <a:cxn ang="0">
                      <a:pos x="44" y="10"/>
                    </a:cxn>
                    <a:cxn ang="0">
                      <a:pos x="52" y="12"/>
                    </a:cxn>
                    <a:cxn ang="0">
                      <a:pos x="55" y="20"/>
                    </a:cxn>
                    <a:cxn ang="0">
                      <a:pos x="60" y="27"/>
                    </a:cxn>
                    <a:cxn ang="0">
                      <a:pos x="64" y="34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65" h="59">
                      <a:moveTo>
                        <a:pt x="65" y="59"/>
                      </a:moveTo>
                      <a:lnTo>
                        <a:pt x="52" y="56"/>
                      </a:lnTo>
                      <a:lnTo>
                        <a:pt x="36" y="53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7" y="1"/>
                      </a:lnTo>
                      <a:lnTo>
                        <a:pt x="22" y="9"/>
                      </a:lnTo>
                      <a:lnTo>
                        <a:pt x="30" y="12"/>
                      </a:lnTo>
                      <a:lnTo>
                        <a:pt x="37" y="13"/>
                      </a:lnTo>
                      <a:lnTo>
                        <a:pt x="44" y="10"/>
                      </a:lnTo>
                      <a:lnTo>
                        <a:pt x="52" y="12"/>
                      </a:lnTo>
                      <a:lnTo>
                        <a:pt x="55" y="20"/>
                      </a:lnTo>
                      <a:lnTo>
                        <a:pt x="60" y="27"/>
                      </a:lnTo>
                      <a:lnTo>
                        <a:pt x="64" y="34"/>
                      </a:lnTo>
                      <a:lnTo>
                        <a:pt x="65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3" name="Freeform 803"/>
                <p:cNvSpPr>
                  <a:spLocks noChangeAspect="1"/>
                </p:cNvSpPr>
                <p:nvPr/>
              </p:nvSpPr>
              <p:spPr bwMode="gray">
                <a:xfrm>
                  <a:off x="3250" y="2058"/>
                  <a:ext cx="59" cy="49"/>
                </a:xfrm>
                <a:custGeom>
                  <a:avLst/>
                  <a:gdLst/>
                  <a:ahLst/>
                  <a:cxnLst>
                    <a:cxn ang="0">
                      <a:pos x="88" y="5"/>
                    </a:cxn>
                    <a:cxn ang="0">
                      <a:pos x="107" y="16"/>
                    </a:cxn>
                    <a:cxn ang="0">
                      <a:pos x="119" y="24"/>
                    </a:cxn>
                    <a:cxn ang="0">
                      <a:pos x="126" y="47"/>
                    </a:cxn>
                    <a:cxn ang="0">
                      <a:pos x="151" y="51"/>
                    </a:cxn>
                    <a:cxn ang="0">
                      <a:pos x="164" y="43"/>
                    </a:cxn>
                    <a:cxn ang="0">
                      <a:pos x="178" y="24"/>
                    </a:cxn>
                    <a:cxn ang="0">
                      <a:pos x="188" y="13"/>
                    </a:cxn>
                    <a:cxn ang="0">
                      <a:pos x="220" y="34"/>
                    </a:cxn>
                    <a:cxn ang="0">
                      <a:pos x="245" y="83"/>
                    </a:cxn>
                    <a:cxn ang="0">
                      <a:pos x="261" y="98"/>
                    </a:cxn>
                    <a:cxn ang="0">
                      <a:pos x="281" y="98"/>
                    </a:cxn>
                    <a:cxn ang="0">
                      <a:pos x="292" y="109"/>
                    </a:cxn>
                    <a:cxn ang="0">
                      <a:pos x="283" y="109"/>
                    </a:cxn>
                    <a:cxn ang="0">
                      <a:pos x="259" y="117"/>
                    </a:cxn>
                    <a:cxn ang="0">
                      <a:pos x="248" y="147"/>
                    </a:cxn>
                    <a:cxn ang="0">
                      <a:pos x="240" y="180"/>
                    </a:cxn>
                    <a:cxn ang="0">
                      <a:pos x="223" y="192"/>
                    </a:cxn>
                    <a:cxn ang="0">
                      <a:pos x="213" y="206"/>
                    </a:cxn>
                    <a:cxn ang="0">
                      <a:pos x="215" y="244"/>
                    </a:cxn>
                    <a:cxn ang="0">
                      <a:pos x="204" y="245"/>
                    </a:cxn>
                    <a:cxn ang="0">
                      <a:pos x="189" y="235"/>
                    </a:cxn>
                    <a:cxn ang="0">
                      <a:pos x="177" y="227"/>
                    </a:cxn>
                    <a:cxn ang="0">
                      <a:pos x="169" y="215"/>
                    </a:cxn>
                    <a:cxn ang="0">
                      <a:pos x="177" y="186"/>
                    </a:cxn>
                    <a:cxn ang="0">
                      <a:pos x="161" y="163"/>
                    </a:cxn>
                    <a:cxn ang="0">
                      <a:pos x="123" y="177"/>
                    </a:cxn>
                    <a:cxn ang="0">
                      <a:pos x="107" y="203"/>
                    </a:cxn>
                    <a:cxn ang="0">
                      <a:pos x="84" y="218"/>
                    </a:cxn>
                    <a:cxn ang="0">
                      <a:pos x="80" y="203"/>
                    </a:cxn>
                    <a:cxn ang="0">
                      <a:pos x="82" y="196"/>
                    </a:cxn>
                    <a:cxn ang="0">
                      <a:pos x="77" y="182"/>
                    </a:cxn>
                    <a:cxn ang="0">
                      <a:pos x="82" y="166"/>
                    </a:cxn>
                    <a:cxn ang="0">
                      <a:pos x="67" y="165"/>
                    </a:cxn>
                    <a:cxn ang="0">
                      <a:pos x="43" y="144"/>
                    </a:cxn>
                    <a:cxn ang="0">
                      <a:pos x="49" y="136"/>
                    </a:cxn>
                    <a:cxn ang="0">
                      <a:pos x="51" y="120"/>
                    </a:cxn>
                    <a:cxn ang="0">
                      <a:pos x="32" y="106"/>
                    </a:cxn>
                    <a:cxn ang="0">
                      <a:pos x="24" y="91"/>
                    </a:cxn>
                    <a:cxn ang="0">
                      <a:pos x="29" y="77"/>
                    </a:cxn>
                    <a:cxn ang="0">
                      <a:pos x="21" y="64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9" y="32"/>
                    </a:cxn>
                    <a:cxn ang="0">
                      <a:pos x="34" y="36"/>
                    </a:cxn>
                    <a:cxn ang="0">
                      <a:pos x="55" y="50"/>
                    </a:cxn>
                    <a:cxn ang="0">
                      <a:pos x="78" y="55"/>
                    </a:cxn>
                    <a:cxn ang="0">
                      <a:pos x="91" y="50"/>
                    </a:cxn>
                    <a:cxn ang="0">
                      <a:pos x="75" y="32"/>
                    </a:cxn>
                    <a:cxn ang="0">
                      <a:pos x="66" y="19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294" h="245">
                      <a:moveTo>
                        <a:pt x="80" y="0"/>
                      </a:moveTo>
                      <a:lnTo>
                        <a:pt x="88" y="5"/>
                      </a:lnTo>
                      <a:lnTo>
                        <a:pt x="95" y="5"/>
                      </a:lnTo>
                      <a:lnTo>
                        <a:pt x="107" y="16"/>
                      </a:lnTo>
                      <a:lnTo>
                        <a:pt x="111" y="24"/>
                      </a:lnTo>
                      <a:lnTo>
                        <a:pt x="119" y="24"/>
                      </a:lnTo>
                      <a:lnTo>
                        <a:pt x="124" y="40"/>
                      </a:lnTo>
                      <a:lnTo>
                        <a:pt x="126" y="47"/>
                      </a:lnTo>
                      <a:lnTo>
                        <a:pt x="135" y="47"/>
                      </a:lnTo>
                      <a:lnTo>
                        <a:pt x="151" y="51"/>
                      </a:lnTo>
                      <a:lnTo>
                        <a:pt x="159" y="48"/>
                      </a:lnTo>
                      <a:lnTo>
                        <a:pt x="164" y="43"/>
                      </a:lnTo>
                      <a:lnTo>
                        <a:pt x="170" y="28"/>
                      </a:lnTo>
                      <a:lnTo>
                        <a:pt x="178" y="24"/>
                      </a:lnTo>
                      <a:lnTo>
                        <a:pt x="185" y="20"/>
                      </a:lnTo>
                      <a:lnTo>
                        <a:pt x="188" y="13"/>
                      </a:lnTo>
                      <a:lnTo>
                        <a:pt x="194" y="3"/>
                      </a:lnTo>
                      <a:lnTo>
                        <a:pt x="220" y="34"/>
                      </a:lnTo>
                      <a:lnTo>
                        <a:pt x="236" y="68"/>
                      </a:lnTo>
                      <a:lnTo>
                        <a:pt x="245" y="83"/>
                      </a:lnTo>
                      <a:lnTo>
                        <a:pt x="253" y="93"/>
                      </a:lnTo>
                      <a:lnTo>
                        <a:pt x="261" y="98"/>
                      </a:lnTo>
                      <a:lnTo>
                        <a:pt x="274" y="93"/>
                      </a:lnTo>
                      <a:lnTo>
                        <a:pt x="281" y="98"/>
                      </a:lnTo>
                      <a:lnTo>
                        <a:pt x="287" y="100"/>
                      </a:lnTo>
                      <a:lnTo>
                        <a:pt x="292" y="109"/>
                      </a:lnTo>
                      <a:lnTo>
                        <a:pt x="294" y="118"/>
                      </a:lnTo>
                      <a:lnTo>
                        <a:pt x="283" y="109"/>
                      </a:lnTo>
                      <a:lnTo>
                        <a:pt x="269" y="110"/>
                      </a:lnTo>
                      <a:lnTo>
                        <a:pt x="259" y="117"/>
                      </a:lnTo>
                      <a:lnTo>
                        <a:pt x="251" y="127"/>
                      </a:lnTo>
                      <a:lnTo>
                        <a:pt x="248" y="147"/>
                      </a:lnTo>
                      <a:lnTo>
                        <a:pt x="247" y="164"/>
                      </a:lnTo>
                      <a:lnTo>
                        <a:pt x="240" y="180"/>
                      </a:lnTo>
                      <a:lnTo>
                        <a:pt x="236" y="206"/>
                      </a:lnTo>
                      <a:lnTo>
                        <a:pt x="223" y="192"/>
                      </a:lnTo>
                      <a:lnTo>
                        <a:pt x="216" y="197"/>
                      </a:lnTo>
                      <a:lnTo>
                        <a:pt x="213" y="206"/>
                      </a:lnTo>
                      <a:lnTo>
                        <a:pt x="213" y="227"/>
                      </a:lnTo>
                      <a:lnTo>
                        <a:pt x="215" y="244"/>
                      </a:lnTo>
                      <a:lnTo>
                        <a:pt x="211" y="245"/>
                      </a:lnTo>
                      <a:lnTo>
                        <a:pt x="204" y="245"/>
                      </a:lnTo>
                      <a:lnTo>
                        <a:pt x="197" y="242"/>
                      </a:lnTo>
                      <a:lnTo>
                        <a:pt x="189" y="235"/>
                      </a:lnTo>
                      <a:lnTo>
                        <a:pt x="181" y="231"/>
                      </a:lnTo>
                      <a:lnTo>
                        <a:pt x="177" y="227"/>
                      </a:lnTo>
                      <a:lnTo>
                        <a:pt x="166" y="220"/>
                      </a:lnTo>
                      <a:lnTo>
                        <a:pt x="169" y="215"/>
                      </a:lnTo>
                      <a:lnTo>
                        <a:pt x="184" y="207"/>
                      </a:lnTo>
                      <a:lnTo>
                        <a:pt x="177" y="186"/>
                      </a:lnTo>
                      <a:lnTo>
                        <a:pt x="178" y="172"/>
                      </a:lnTo>
                      <a:lnTo>
                        <a:pt x="161" y="163"/>
                      </a:lnTo>
                      <a:lnTo>
                        <a:pt x="135" y="169"/>
                      </a:lnTo>
                      <a:lnTo>
                        <a:pt x="123" y="177"/>
                      </a:lnTo>
                      <a:lnTo>
                        <a:pt x="113" y="187"/>
                      </a:lnTo>
                      <a:lnTo>
                        <a:pt x="107" y="203"/>
                      </a:lnTo>
                      <a:lnTo>
                        <a:pt x="95" y="217"/>
                      </a:lnTo>
                      <a:lnTo>
                        <a:pt x="84" y="218"/>
                      </a:lnTo>
                      <a:lnTo>
                        <a:pt x="83" y="211"/>
                      </a:lnTo>
                      <a:lnTo>
                        <a:pt x="80" y="203"/>
                      </a:lnTo>
                      <a:lnTo>
                        <a:pt x="75" y="197"/>
                      </a:lnTo>
                      <a:lnTo>
                        <a:pt x="82" y="196"/>
                      </a:lnTo>
                      <a:lnTo>
                        <a:pt x="83" y="187"/>
                      </a:lnTo>
                      <a:lnTo>
                        <a:pt x="77" y="182"/>
                      </a:lnTo>
                      <a:lnTo>
                        <a:pt x="78" y="175"/>
                      </a:lnTo>
                      <a:lnTo>
                        <a:pt x="82" y="166"/>
                      </a:lnTo>
                      <a:lnTo>
                        <a:pt x="75" y="165"/>
                      </a:lnTo>
                      <a:lnTo>
                        <a:pt x="67" y="165"/>
                      </a:lnTo>
                      <a:lnTo>
                        <a:pt x="52" y="156"/>
                      </a:lnTo>
                      <a:lnTo>
                        <a:pt x="43" y="144"/>
                      </a:lnTo>
                      <a:lnTo>
                        <a:pt x="40" y="137"/>
                      </a:lnTo>
                      <a:lnTo>
                        <a:pt x="49" y="136"/>
                      </a:lnTo>
                      <a:lnTo>
                        <a:pt x="52" y="127"/>
                      </a:lnTo>
                      <a:lnTo>
                        <a:pt x="51" y="120"/>
                      </a:lnTo>
                      <a:lnTo>
                        <a:pt x="37" y="111"/>
                      </a:lnTo>
                      <a:lnTo>
                        <a:pt x="32" y="106"/>
                      </a:lnTo>
                      <a:lnTo>
                        <a:pt x="27" y="99"/>
                      </a:lnTo>
                      <a:lnTo>
                        <a:pt x="24" y="91"/>
                      </a:lnTo>
                      <a:lnTo>
                        <a:pt x="24" y="83"/>
                      </a:lnTo>
                      <a:lnTo>
                        <a:pt x="29" y="77"/>
                      </a:lnTo>
                      <a:lnTo>
                        <a:pt x="28" y="69"/>
                      </a:lnTo>
                      <a:lnTo>
                        <a:pt x="21" y="64"/>
                      </a:lnTo>
                      <a:lnTo>
                        <a:pt x="13" y="64"/>
                      </a:lnTo>
                      <a:lnTo>
                        <a:pt x="3" y="51"/>
                      </a:lnTo>
                      <a:lnTo>
                        <a:pt x="1" y="43"/>
                      </a:lnTo>
                      <a:lnTo>
                        <a:pt x="0" y="43"/>
                      </a:lnTo>
                      <a:lnTo>
                        <a:pt x="5" y="42"/>
                      </a:lnTo>
                      <a:lnTo>
                        <a:pt x="19" y="32"/>
                      </a:lnTo>
                      <a:lnTo>
                        <a:pt x="27" y="34"/>
                      </a:lnTo>
                      <a:lnTo>
                        <a:pt x="34" y="36"/>
                      </a:lnTo>
                      <a:lnTo>
                        <a:pt x="40" y="42"/>
                      </a:lnTo>
                      <a:lnTo>
                        <a:pt x="55" y="50"/>
                      </a:lnTo>
                      <a:lnTo>
                        <a:pt x="64" y="48"/>
                      </a:lnTo>
                      <a:lnTo>
                        <a:pt x="78" y="55"/>
                      </a:lnTo>
                      <a:lnTo>
                        <a:pt x="87" y="56"/>
                      </a:lnTo>
                      <a:lnTo>
                        <a:pt x="91" y="50"/>
                      </a:lnTo>
                      <a:lnTo>
                        <a:pt x="88" y="42"/>
                      </a:lnTo>
                      <a:lnTo>
                        <a:pt x="75" y="32"/>
                      </a:lnTo>
                      <a:lnTo>
                        <a:pt x="72" y="25"/>
                      </a:lnTo>
                      <a:lnTo>
                        <a:pt x="66" y="19"/>
                      </a:lnTo>
                      <a:lnTo>
                        <a:pt x="67" y="10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7" name="Freeform 804"/>
              <p:cNvSpPr>
                <a:spLocks noChangeAspect="1"/>
              </p:cNvSpPr>
              <p:nvPr/>
            </p:nvSpPr>
            <p:spPr bwMode="gray">
              <a:xfrm>
                <a:off x="2977409" y="4869043"/>
                <a:ext cx="3094" cy="4126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14" y="12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3" y="21"/>
                  </a:cxn>
                  <a:cxn ang="0">
                    <a:pos x="12" y="22"/>
                  </a:cxn>
                  <a:cxn ang="0">
                    <a:pos x="16" y="19"/>
                  </a:cxn>
                </a:cxnLst>
                <a:rect l="0" t="0" r="r" b="b"/>
                <a:pathLst>
                  <a:path w="16" h="22">
                    <a:moveTo>
                      <a:pt x="16" y="19"/>
                    </a:moveTo>
                    <a:lnTo>
                      <a:pt x="14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3" y="21"/>
                    </a:lnTo>
                    <a:lnTo>
                      <a:pt x="12" y="22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8" name="Freeform 805"/>
              <p:cNvSpPr>
                <a:spLocks noChangeAspect="1"/>
              </p:cNvSpPr>
              <p:nvPr/>
            </p:nvSpPr>
            <p:spPr bwMode="gray">
              <a:xfrm>
                <a:off x="2984628" y="4871106"/>
                <a:ext cx="3094" cy="206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6" y="9"/>
                  </a:cxn>
                  <a:cxn ang="0">
                    <a:pos x="14" y="6"/>
                  </a:cxn>
                  <a:cxn ang="0">
                    <a:pos x="15" y="4"/>
                  </a:cxn>
                </a:cxnLst>
                <a:rect l="0" t="0" r="r" b="b"/>
                <a:pathLst>
                  <a:path w="15" h="9">
                    <a:moveTo>
                      <a:pt x="15" y="4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14" y="6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9" name="Freeform 806"/>
              <p:cNvSpPr>
                <a:spLocks noChangeAspect="1"/>
              </p:cNvSpPr>
              <p:nvPr/>
            </p:nvSpPr>
            <p:spPr bwMode="gray">
              <a:xfrm>
                <a:off x="2972251" y="4873169"/>
                <a:ext cx="2063" cy="206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11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11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0" name="Freeform 838"/>
              <p:cNvSpPr>
                <a:spLocks noChangeAspect="1"/>
              </p:cNvSpPr>
              <p:nvPr/>
            </p:nvSpPr>
            <p:spPr bwMode="gray">
              <a:xfrm>
                <a:off x="3252795" y="5300219"/>
                <a:ext cx="122738" cy="12997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5" y="3"/>
                  </a:cxn>
                  <a:cxn ang="0">
                    <a:pos x="62" y="19"/>
                  </a:cxn>
                  <a:cxn ang="0">
                    <a:pos x="100" y="19"/>
                  </a:cxn>
                  <a:cxn ang="0">
                    <a:pos x="130" y="26"/>
                  </a:cxn>
                  <a:cxn ang="0">
                    <a:pos x="151" y="51"/>
                  </a:cxn>
                  <a:cxn ang="0">
                    <a:pos x="168" y="72"/>
                  </a:cxn>
                  <a:cxn ang="0">
                    <a:pos x="196" y="102"/>
                  </a:cxn>
                  <a:cxn ang="0">
                    <a:pos x="251" y="136"/>
                  </a:cxn>
                  <a:cxn ang="0">
                    <a:pos x="277" y="159"/>
                  </a:cxn>
                  <a:cxn ang="0">
                    <a:pos x="302" y="190"/>
                  </a:cxn>
                  <a:cxn ang="0">
                    <a:pos x="311" y="184"/>
                  </a:cxn>
                  <a:cxn ang="0">
                    <a:pos x="338" y="211"/>
                  </a:cxn>
                  <a:cxn ang="0">
                    <a:pos x="355" y="217"/>
                  </a:cxn>
                  <a:cxn ang="0">
                    <a:pos x="382" y="242"/>
                  </a:cxn>
                  <a:cxn ang="0">
                    <a:pos x="391" y="236"/>
                  </a:cxn>
                  <a:cxn ang="0">
                    <a:pos x="423" y="247"/>
                  </a:cxn>
                  <a:cxn ang="0">
                    <a:pos x="431" y="259"/>
                  </a:cxn>
                  <a:cxn ang="0">
                    <a:pos x="425" y="270"/>
                  </a:cxn>
                  <a:cxn ang="0">
                    <a:pos x="417" y="290"/>
                  </a:cxn>
                  <a:cxn ang="0">
                    <a:pos x="430" y="287"/>
                  </a:cxn>
                  <a:cxn ang="0">
                    <a:pos x="453" y="281"/>
                  </a:cxn>
                  <a:cxn ang="0">
                    <a:pos x="467" y="303"/>
                  </a:cxn>
                  <a:cxn ang="0">
                    <a:pos x="463" y="320"/>
                  </a:cxn>
                  <a:cxn ang="0">
                    <a:pos x="450" y="344"/>
                  </a:cxn>
                  <a:cxn ang="0">
                    <a:pos x="474" y="361"/>
                  </a:cxn>
                  <a:cxn ang="0">
                    <a:pos x="490" y="363"/>
                  </a:cxn>
                  <a:cxn ang="0">
                    <a:pos x="509" y="384"/>
                  </a:cxn>
                  <a:cxn ang="0">
                    <a:pos x="510" y="409"/>
                  </a:cxn>
                  <a:cxn ang="0">
                    <a:pos x="532" y="420"/>
                  </a:cxn>
                  <a:cxn ang="0">
                    <a:pos x="542" y="435"/>
                  </a:cxn>
                  <a:cxn ang="0">
                    <a:pos x="570" y="440"/>
                  </a:cxn>
                  <a:cxn ang="0">
                    <a:pos x="584" y="462"/>
                  </a:cxn>
                  <a:cxn ang="0">
                    <a:pos x="591" y="487"/>
                  </a:cxn>
                  <a:cxn ang="0">
                    <a:pos x="587" y="512"/>
                  </a:cxn>
                  <a:cxn ang="0">
                    <a:pos x="582" y="548"/>
                  </a:cxn>
                  <a:cxn ang="0">
                    <a:pos x="581" y="613"/>
                  </a:cxn>
                  <a:cxn ang="0">
                    <a:pos x="563" y="613"/>
                  </a:cxn>
                  <a:cxn ang="0">
                    <a:pos x="549" y="619"/>
                  </a:cxn>
                  <a:cxn ang="0">
                    <a:pos x="516" y="608"/>
                  </a:cxn>
                  <a:cxn ang="0">
                    <a:pos x="508" y="618"/>
                  </a:cxn>
                  <a:cxn ang="0">
                    <a:pos x="478" y="586"/>
                  </a:cxn>
                  <a:cxn ang="0">
                    <a:pos x="455" y="571"/>
                  </a:cxn>
                  <a:cxn ang="0">
                    <a:pos x="409" y="535"/>
                  </a:cxn>
                  <a:cxn ang="0">
                    <a:pos x="388" y="508"/>
                  </a:cxn>
                  <a:cxn ang="0">
                    <a:pos x="363" y="484"/>
                  </a:cxn>
                  <a:cxn ang="0">
                    <a:pos x="312" y="426"/>
                  </a:cxn>
                  <a:cxn ang="0">
                    <a:pos x="286" y="355"/>
                  </a:cxn>
                  <a:cxn ang="0">
                    <a:pos x="264" y="328"/>
                  </a:cxn>
                  <a:cxn ang="0">
                    <a:pos x="232" y="293"/>
                  </a:cxn>
                  <a:cxn ang="0">
                    <a:pos x="221" y="291"/>
                  </a:cxn>
                  <a:cxn ang="0">
                    <a:pos x="205" y="237"/>
                  </a:cxn>
                  <a:cxn ang="0">
                    <a:pos x="191" y="205"/>
                  </a:cxn>
                  <a:cxn ang="0">
                    <a:pos x="151" y="182"/>
                  </a:cxn>
                  <a:cxn ang="0">
                    <a:pos x="123" y="146"/>
                  </a:cxn>
                  <a:cxn ang="0">
                    <a:pos x="105" y="118"/>
                  </a:cxn>
                  <a:cxn ang="0">
                    <a:pos x="76" y="103"/>
                  </a:cxn>
                  <a:cxn ang="0">
                    <a:pos x="51" y="77"/>
                  </a:cxn>
                  <a:cxn ang="0">
                    <a:pos x="12" y="39"/>
                  </a:cxn>
                  <a:cxn ang="0">
                    <a:pos x="0" y="1"/>
                  </a:cxn>
                </a:cxnLst>
                <a:rect l="0" t="0" r="r" b="b"/>
                <a:pathLst>
                  <a:path w="594" h="626">
                    <a:moveTo>
                      <a:pt x="0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16"/>
                    </a:lnTo>
                    <a:lnTo>
                      <a:pt x="55" y="17"/>
                    </a:lnTo>
                    <a:lnTo>
                      <a:pt x="62" y="19"/>
                    </a:lnTo>
                    <a:lnTo>
                      <a:pt x="74" y="21"/>
                    </a:lnTo>
                    <a:lnTo>
                      <a:pt x="91" y="18"/>
                    </a:lnTo>
                    <a:lnTo>
                      <a:pt x="100" y="19"/>
                    </a:lnTo>
                    <a:lnTo>
                      <a:pt x="110" y="24"/>
                    </a:lnTo>
                    <a:lnTo>
                      <a:pt x="122" y="23"/>
                    </a:lnTo>
                    <a:lnTo>
                      <a:pt x="130" y="26"/>
                    </a:lnTo>
                    <a:lnTo>
                      <a:pt x="146" y="38"/>
                    </a:lnTo>
                    <a:lnTo>
                      <a:pt x="150" y="45"/>
                    </a:lnTo>
                    <a:lnTo>
                      <a:pt x="151" y="51"/>
                    </a:lnTo>
                    <a:lnTo>
                      <a:pt x="155" y="56"/>
                    </a:lnTo>
                    <a:lnTo>
                      <a:pt x="161" y="60"/>
                    </a:lnTo>
                    <a:lnTo>
                      <a:pt x="168" y="72"/>
                    </a:lnTo>
                    <a:lnTo>
                      <a:pt x="171" y="80"/>
                    </a:lnTo>
                    <a:lnTo>
                      <a:pt x="184" y="89"/>
                    </a:lnTo>
                    <a:lnTo>
                      <a:pt x="196" y="102"/>
                    </a:lnTo>
                    <a:lnTo>
                      <a:pt x="230" y="118"/>
                    </a:lnTo>
                    <a:lnTo>
                      <a:pt x="237" y="125"/>
                    </a:lnTo>
                    <a:lnTo>
                      <a:pt x="251" y="136"/>
                    </a:lnTo>
                    <a:lnTo>
                      <a:pt x="259" y="146"/>
                    </a:lnTo>
                    <a:lnTo>
                      <a:pt x="263" y="157"/>
                    </a:lnTo>
                    <a:lnTo>
                      <a:pt x="277" y="159"/>
                    </a:lnTo>
                    <a:lnTo>
                      <a:pt x="282" y="172"/>
                    </a:lnTo>
                    <a:lnTo>
                      <a:pt x="296" y="187"/>
                    </a:lnTo>
                    <a:lnTo>
                      <a:pt x="302" y="190"/>
                    </a:lnTo>
                    <a:lnTo>
                      <a:pt x="307" y="193"/>
                    </a:lnTo>
                    <a:lnTo>
                      <a:pt x="309" y="189"/>
                    </a:lnTo>
                    <a:lnTo>
                      <a:pt x="311" y="184"/>
                    </a:lnTo>
                    <a:lnTo>
                      <a:pt x="320" y="184"/>
                    </a:lnTo>
                    <a:lnTo>
                      <a:pt x="327" y="189"/>
                    </a:lnTo>
                    <a:lnTo>
                      <a:pt x="338" y="211"/>
                    </a:lnTo>
                    <a:lnTo>
                      <a:pt x="345" y="215"/>
                    </a:lnTo>
                    <a:lnTo>
                      <a:pt x="350" y="216"/>
                    </a:lnTo>
                    <a:lnTo>
                      <a:pt x="355" y="217"/>
                    </a:lnTo>
                    <a:lnTo>
                      <a:pt x="371" y="226"/>
                    </a:lnTo>
                    <a:lnTo>
                      <a:pt x="376" y="231"/>
                    </a:lnTo>
                    <a:lnTo>
                      <a:pt x="382" y="242"/>
                    </a:lnTo>
                    <a:lnTo>
                      <a:pt x="386" y="244"/>
                    </a:lnTo>
                    <a:lnTo>
                      <a:pt x="387" y="233"/>
                    </a:lnTo>
                    <a:lnTo>
                      <a:pt x="391" y="236"/>
                    </a:lnTo>
                    <a:lnTo>
                      <a:pt x="396" y="243"/>
                    </a:lnTo>
                    <a:lnTo>
                      <a:pt x="403" y="248"/>
                    </a:lnTo>
                    <a:lnTo>
                      <a:pt x="423" y="247"/>
                    </a:lnTo>
                    <a:lnTo>
                      <a:pt x="430" y="250"/>
                    </a:lnTo>
                    <a:lnTo>
                      <a:pt x="433" y="254"/>
                    </a:lnTo>
                    <a:lnTo>
                      <a:pt x="431" y="259"/>
                    </a:lnTo>
                    <a:lnTo>
                      <a:pt x="428" y="263"/>
                    </a:lnTo>
                    <a:lnTo>
                      <a:pt x="424" y="263"/>
                    </a:lnTo>
                    <a:lnTo>
                      <a:pt x="425" y="270"/>
                    </a:lnTo>
                    <a:lnTo>
                      <a:pt x="429" y="276"/>
                    </a:lnTo>
                    <a:lnTo>
                      <a:pt x="429" y="282"/>
                    </a:lnTo>
                    <a:lnTo>
                      <a:pt x="417" y="290"/>
                    </a:lnTo>
                    <a:lnTo>
                      <a:pt x="415" y="292"/>
                    </a:lnTo>
                    <a:lnTo>
                      <a:pt x="417" y="293"/>
                    </a:lnTo>
                    <a:lnTo>
                      <a:pt x="430" y="287"/>
                    </a:lnTo>
                    <a:lnTo>
                      <a:pt x="438" y="282"/>
                    </a:lnTo>
                    <a:lnTo>
                      <a:pt x="449" y="279"/>
                    </a:lnTo>
                    <a:lnTo>
                      <a:pt x="453" y="281"/>
                    </a:lnTo>
                    <a:lnTo>
                      <a:pt x="462" y="288"/>
                    </a:lnTo>
                    <a:lnTo>
                      <a:pt x="466" y="297"/>
                    </a:lnTo>
                    <a:lnTo>
                      <a:pt x="467" y="303"/>
                    </a:lnTo>
                    <a:lnTo>
                      <a:pt x="453" y="317"/>
                    </a:lnTo>
                    <a:lnTo>
                      <a:pt x="457" y="319"/>
                    </a:lnTo>
                    <a:lnTo>
                      <a:pt x="463" y="320"/>
                    </a:lnTo>
                    <a:lnTo>
                      <a:pt x="461" y="328"/>
                    </a:lnTo>
                    <a:lnTo>
                      <a:pt x="453" y="334"/>
                    </a:lnTo>
                    <a:lnTo>
                      <a:pt x="450" y="344"/>
                    </a:lnTo>
                    <a:lnTo>
                      <a:pt x="455" y="351"/>
                    </a:lnTo>
                    <a:lnTo>
                      <a:pt x="466" y="357"/>
                    </a:lnTo>
                    <a:lnTo>
                      <a:pt x="474" y="361"/>
                    </a:lnTo>
                    <a:lnTo>
                      <a:pt x="482" y="361"/>
                    </a:lnTo>
                    <a:lnTo>
                      <a:pt x="487" y="365"/>
                    </a:lnTo>
                    <a:lnTo>
                      <a:pt x="490" y="363"/>
                    </a:lnTo>
                    <a:lnTo>
                      <a:pt x="501" y="365"/>
                    </a:lnTo>
                    <a:lnTo>
                      <a:pt x="506" y="376"/>
                    </a:lnTo>
                    <a:lnTo>
                      <a:pt x="509" y="384"/>
                    </a:lnTo>
                    <a:lnTo>
                      <a:pt x="510" y="394"/>
                    </a:lnTo>
                    <a:lnTo>
                      <a:pt x="512" y="401"/>
                    </a:lnTo>
                    <a:lnTo>
                      <a:pt x="510" y="409"/>
                    </a:lnTo>
                    <a:lnTo>
                      <a:pt x="516" y="410"/>
                    </a:lnTo>
                    <a:lnTo>
                      <a:pt x="526" y="414"/>
                    </a:lnTo>
                    <a:lnTo>
                      <a:pt x="532" y="420"/>
                    </a:lnTo>
                    <a:lnTo>
                      <a:pt x="526" y="435"/>
                    </a:lnTo>
                    <a:lnTo>
                      <a:pt x="533" y="436"/>
                    </a:lnTo>
                    <a:lnTo>
                      <a:pt x="542" y="435"/>
                    </a:lnTo>
                    <a:lnTo>
                      <a:pt x="552" y="435"/>
                    </a:lnTo>
                    <a:lnTo>
                      <a:pt x="560" y="436"/>
                    </a:lnTo>
                    <a:lnTo>
                      <a:pt x="570" y="440"/>
                    </a:lnTo>
                    <a:lnTo>
                      <a:pt x="573" y="446"/>
                    </a:lnTo>
                    <a:lnTo>
                      <a:pt x="580" y="454"/>
                    </a:lnTo>
                    <a:lnTo>
                      <a:pt x="584" y="462"/>
                    </a:lnTo>
                    <a:lnTo>
                      <a:pt x="591" y="469"/>
                    </a:lnTo>
                    <a:lnTo>
                      <a:pt x="594" y="478"/>
                    </a:lnTo>
                    <a:lnTo>
                      <a:pt x="591" y="487"/>
                    </a:lnTo>
                    <a:lnTo>
                      <a:pt x="585" y="501"/>
                    </a:lnTo>
                    <a:lnTo>
                      <a:pt x="584" y="510"/>
                    </a:lnTo>
                    <a:lnTo>
                      <a:pt x="587" y="512"/>
                    </a:lnTo>
                    <a:lnTo>
                      <a:pt x="589" y="518"/>
                    </a:lnTo>
                    <a:lnTo>
                      <a:pt x="585" y="530"/>
                    </a:lnTo>
                    <a:lnTo>
                      <a:pt x="582" y="548"/>
                    </a:lnTo>
                    <a:lnTo>
                      <a:pt x="584" y="556"/>
                    </a:lnTo>
                    <a:lnTo>
                      <a:pt x="584" y="594"/>
                    </a:lnTo>
                    <a:lnTo>
                      <a:pt x="581" y="613"/>
                    </a:lnTo>
                    <a:lnTo>
                      <a:pt x="579" y="623"/>
                    </a:lnTo>
                    <a:lnTo>
                      <a:pt x="574" y="623"/>
                    </a:lnTo>
                    <a:lnTo>
                      <a:pt x="563" y="613"/>
                    </a:lnTo>
                    <a:lnTo>
                      <a:pt x="554" y="607"/>
                    </a:lnTo>
                    <a:lnTo>
                      <a:pt x="552" y="610"/>
                    </a:lnTo>
                    <a:lnTo>
                      <a:pt x="549" y="619"/>
                    </a:lnTo>
                    <a:lnTo>
                      <a:pt x="543" y="621"/>
                    </a:lnTo>
                    <a:lnTo>
                      <a:pt x="524" y="607"/>
                    </a:lnTo>
                    <a:lnTo>
                      <a:pt x="516" y="608"/>
                    </a:lnTo>
                    <a:lnTo>
                      <a:pt x="524" y="624"/>
                    </a:lnTo>
                    <a:lnTo>
                      <a:pt x="519" y="626"/>
                    </a:lnTo>
                    <a:lnTo>
                      <a:pt x="508" y="618"/>
                    </a:lnTo>
                    <a:lnTo>
                      <a:pt x="500" y="609"/>
                    </a:lnTo>
                    <a:lnTo>
                      <a:pt x="484" y="596"/>
                    </a:lnTo>
                    <a:lnTo>
                      <a:pt x="478" y="586"/>
                    </a:lnTo>
                    <a:lnTo>
                      <a:pt x="471" y="577"/>
                    </a:lnTo>
                    <a:lnTo>
                      <a:pt x="461" y="572"/>
                    </a:lnTo>
                    <a:lnTo>
                      <a:pt x="455" y="571"/>
                    </a:lnTo>
                    <a:lnTo>
                      <a:pt x="436" y="554"/>
                    </a:lnTo>
                    <a:lnTo>
                      <a:pt x="419" y="543"/>
                    </a:lnTo>
                    <a:lnTo>
                      <a:pt x="409" y="535"/>
                    </a:lnTo>
                    <a:lnTo>
                      <a:pt x="399" y="532"/>
                    </a:lnTo>
                    <a:lnTo>
                      <a:pt x="392" y="522"/>
                    </a:lnTo>
                    <a:lnTo>
                      <a:pt x="388" y="508"/>
                    </a:lnTo>
                    <a:lnTo>
                      <a:pt x="383" y="501"/>
                    </a:lnTo>
                    <a:lnTo>
                      <a:pt x="371" y="495"/>
                    </a:lnTo>
                    <a:lnTo>
                      <a:pt x="363" y="484"/>
                    </a:lnTo>
                    <a:lnTo>
                      <a:pt x="339" y="457"/>
                    </a:lnTo>
                    <a:lnTo>
                      <a:pt x="317" y="433"/>
                    </a:lnTo>
                    <a:lnTo>
                      <a:pt x="312" y="426"/>
                    </a:lnTo>
                    <a:lnTo>
                      <a:pt x="311" y="409"/>
                    </a:lnTo>
                    <a:lnTo>
                      <a:pt x="288" y="366"/>
                    </a:lnTo>
                    <a:lnTo>
                      <a:pt x="286" y="355"/>
                    </a:lnTo>
                    <a:lnTo>
                      <a:pt x="278" y="341"/>
                    </a:lnTo>
                    <a:lnTo>
                      <a:pt x="272" y="336"/>
                    </a:lnTo>
                    <a:lnTo>
                      <a:pt x="264" y="328"/>
                    </a:lnTo>
                    <a:lnTo>
                      <a:pt x="258" y="323"/>
                    </a:lnTo>
                    <a:lnTo>
                      <a:pt x="250" y="306"/>
                    </a:lnTo>
                    <a:lnTo>
                      <a:pt x="232" y="293"/>
                    </a:lnTo>
                    <a:lnTo>
                      <a:pt x="225" y="293"/>
                    </a:lnTo>
                    <a:lnTo>
                      <a:pt x="223" y="292"/>
                    </a:lnTo>
                    <a:lnTo>
                      <a:pt x="221" y="291"/>
                    </a:lnTo>
                    <a:lnTo>
                      <a:pt x="216" y="270"/>
                    </a:lnTo>
                    <a:lnTo>
                      <a:pt x="210" y="248"/>
                    </a:lnTo>
                    <a:lnTo>
                      <a:pt x="205" y="237"/>
                    </a:lnTo>
                    <a:lnTo>
                      <a:pt x="198" y="225"/>
                    </a:lnTo>
                    <a:lnTo>
                      <a:pt x="198" y="215"/>
                    </a:lnTo>
                    <a:lnTo>
                      <a:pt x="191" y="205"/>
                    </a:lnTo>
                    <a:lnTo>
                      <a:pt x="181" y="195"/>
                    </a:lnTo>
                    <a:lnTo>
                      <a:pt x="161" y="185"/>
                    </a:lnTo>
                    <a:lnTo>
                      <a:pt x="151" y="182"/>
                    </a:lnTo>
                    <a:lnTo>
                      <a:pt x="139" y="179"/>
                    </a:lnTo>
                    <a:lnTo>
                      <a:pt x="130" y="148"/>
                    </a:lnTo>
                    <a:lnTo>
                      <a:pt x="123" y="146"/>
                    </a:lnTo>
                    <a:lnTo>
                      <a:pt x="121" y="140"/>
                    </a:lnTo>
                    <a:lnTo>
                      <a:pt x="116" y="136"/>
                    </a:lnTo>
                    <a:lnTo>
                      <a:pt x="105" y="118"/>
                    </a:lnTo>
                    <a:lnTo>
                      <a:pt x="94" y="108"/>
                    </a:lnTo>
                    <a:lnTo>
                      <a:pt x="86" y="103"/>
                    </a:lnTo>
                    <a:lnTo>
                      <a:pt x="76" y="103"/>
                    </a:lnTo>
                    <a:lnTo>
                      <a:pt x="65" y="93"/>
                    </a:lnTo>
                    <a:lnTo>
                      <a:pt x="57" y="83"/>
                    </a:lnTo>
                    <a:lnTo>
                      <a:pt x="51" y="77"/>
                    </a:lnTo>
                    <a:lnTo>
                      <a:pt x="41" y="71"/>
                    </a:lnTo>
                    <a:lnTo>
                      <a:pt x="19" y="46"/>
                    </a:lnTo>
                    <a:lnTo>
                      <a:pt x="12" y="39"/>
                    </a:lnTo>
                    <a:lnTo>
                      <a:pt x="4" y="2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1" name="Freeform 839"/>
              <p:cNvSpPr>
                <a:spLocks noChangeAspect="1"/>
              </p:cNvSpPr>
              <p:nvPr/>
            </p:nvSpPr>
            <p:spPr bwMode="gray">
              <a:xfrm>
                <a:off x="3366250" y="5430191"/>
                <a:ext cx="104172" cy="33009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34" y="130"/>
                  </a:cxn>
                  <a:cxn ang="0">
                    <a:pos x="326" y="124"/>
                  </a:cxn>
                  <a:cxn ang="0">
                    <a:pos x="314" y="126"/>
                  </a:cxn>
                  <a:cxn ang="0">
                    <a:pos x="288" y="120"/>
                  </a:cxn>
                  <a:cxn ang="0">
                    <a:pos x="272" y="110"/>
                  </a:cxn>
                  <a:cxn ang="0">
                    <a:pos x="257" y="102"/>
                  </a:cxn>
                  <a:cxn ang="0">
                    <a:pos x="231" y="99"/>
                  </a:cxn>
                  <a:cxn ang="0">
                    <a:pos x="212" y="97"/>
                  </a:cxn>
                  <a:cxn ang="0">
                    <a:pos x="203" y="99"/>
                  </a:cxn>
                  <a:cxn ang="0">
                    <a:pos x="191" y="96"/>
                  </a:cxn>
                  <a:cxn ang="0">
                    <a:pos x="181" y="103"/>
                  </a:cxn>
                  <a:cxn ang="0">
                    <a:pos x="142" y="96"/>
                  </a:cxn>
                  <a:cxn ang="0">
                    <a:pos x="116" y="87"/>
                  </a:cxn>
                  <a:cxn ang="0">
                    <a:pos x="85" y="83"/>
                  </a:cxn>
                  <a:cxn ang="0">
                    <a:pos x="67" y="76"/>
                  </a:cxn>
                  <a:cxn ang="0">
                    <a:pos x="72" y="60"/>
                  </a:cxn>
                  <a:cxn ang="0">
                    <a:pos x="62" y="59"/>
                  </a:cxn>
                  <a:cxn ang="0">
                    <a:pos x="24" y="50"/>
                  </a:cxn>
                  <a:cxn ang="0">
                    <a:pos x="6" y="46"/>
                  </a:cxn>
                  <a:cxn ang="0">
                    <a:pos x="3" y="38"/>
                  </a:cxn>
                  <a:cxn ang="0">
                    <a:pos x="9" y="41"/>
                  </a:cxn>
                  <a:cxn ang="0">
                    <a:pos x="20" y="38"/>
                  </a:cxn>
                  <a:cxn ang="0">
                    <a:pos x="29" y="30"/>
                  </a:cxn>
                  <a:cxn ang="0">
                    <a:pos x="36" y="14"/>
                  </a:cxn>
                  <a:cxn ang="0">
                    <a:pos x="53" y="1"/>
                  </a:cxn>
                  <a:cxn ang="0">
                    <a:pos x="102" y="0"/>
                  </a:cxn>
                  <a:cxn ang="0">
                    <a:pos x="119" y="7"/>
                  </a:cxn>
                  <a:cxn ang="0">
                    <a:pos x="132" y="16"/>
                  </a:cxn>
                  <a:cxn ang="0">
                    <a:pos x="154" y="18"/>
                  </a:cxn>
                  <a:cxn ang="0">
                    <a:pos x="177" y="33"/>
                  </a:cxn>
                  <a:cxn ang="0">
                    <a:pos x="196" y="49"/>
                  </a:cxn>
                  <a:cxn ang="0">
                    <a:pos x="228" y="49"/>
                  </a:cxn>
                  <a:cxn ang="0">
                    <a:pos x="261" y="53"/>
                  </a:cxn>
                  <a:cxn ang="0">
                    <a:pos x="279" y="56"/>
                  </a:cxn>
                  <a:cxn ang="0">
                    <a:pos x="295" y="39"/>
                  </a:cxn>
                  <a:cxn ang="0">
                    <a:pos x="304" y="25"/>
                  </a:cxn>
                  <a:cxn ang="0">
                    <a:pos x="317" y="35"/>
                  </a:cxn>
                  <a:cxn ang="0">
                    <a:pos x="333" y="41"/>
                  </a:cxn>
                  <a:cxn ang="0">
                    <a:pos x="347" y="40"/>
                  </a:cxn>
                  <a:cxn ang="0">
                    <a:pos x="358" y="45"/>
                  </a:cxn>
                  <a:cxn ang="0">
                    <a:pos x="373" y="51"/>
                  </a:cxn>
                  <a:cxn ang="0">
                    <a:pos x="397" y="55"/>
                  </a:cxn>
                  <a:cxn ang="0">
                    <a:pos x="412" y="75"/>
                  </a:cxn>
                  <a:cxn ang="0">
                    <a:pos x="424" y="96"/>
                  </a:cxn>
                  <a:cxn ang="0">
                    <a:pos x="456" y="97"/>
                  </a:cxn>
                  <a:cxn ang="0">
                    <a:pos x="481" y="94"/>
                  </a:cxn>
                  <a:cxn ang="0">
                    <a:pos x="499" y="103"/>
                  </a:cxn>
                  <a:cxn ang="0">
                    <a:pos x="497" y="136"/>
                  </a:cxn>
                  <a:cxn ang="0">
                    <a:pos x="503" y="148"/>
                  </a:cxn>
                  <a:cxn ang="0">
                    <a:pos x="502" y="156"/>
                  </a:cxn>
                  <a:cxn ang="0">
                    <a:pos x="462" y="141"/>
                  </a:cxn>
                  <a:cxn ang="0">
                    <a:pos x="433" y="130"/>
                  </a:cxn>
                  <a:cxn ang="0">
                    <a:pos x="392" y="136"/>
                  </a:cxn>
                  <a:cxn ang="0">
                    <a:pos x="374" y="129"/>
                  </a:cxn>
                </a:cxnLst>
                <a:rect l="0" t="0" r="r" b="b"/>
                <a:pathLst>
                  <a:path w="506" h="158">
                    <a:moveTo>
                      <a:pt x="374" y="129"/>
                    </a:moveTo>
                    <a:lnTo>
                      <a:pt x="364" y="129"/>
                    </a:lnTo>
                    <a:lnTo>
                      <a:pt x="353" y="135"/>
                    </a:lnTo>
                    <a:lnTo>
                      <a:pt x="334" y="130"/>
                    </a:lnTo>
                    <a:lnTo>
                      <a:pt x="330" y="127"/>
                    </a:lnTo>
                    <a:lnTo>
                      <a:pt x="326" y="124"/>
                    </a:lnTo>
                    <a:lnTo>
                      <a:pt x="323" y="126"/>
                    </a:lnTo>
                    <a:lnTo>
                      <a:pt x="314" y="126"/>
                    </a:lnTo>
                    <a:lnTo>
                      <a:pt x="304" y="125"/>
                    </a:lnTo>
                    <a:lnTo>
                      <a:pt x="288" y="120"/>
                    </a:lnTo>
                    <a:lnTo>
                      <a:pt x="279" y="115"/>
                    </a:lnTo>
                    <a:lnTo>
                      <a:pt x="272" y="110"/>
                    </a:lnTo>
                    <a:lnTo>
                      <a:pt x="266" y="105"/>
                    </a:lnTo>
                    <a:lnTo>
                      <a:pt x="257" y="102"/>
                    </a:lnTo>
                    <a:lnTo>
                      <a:pt x="242" y="99"/>
                    </a:lnTo>
                    <a:lnTo>
                      <a:pt x="231" y="99"/>
                    </a:lnTo>
                    <a:lnTo>
                      <a:pt x="217" y="96"/>
                    </a:lnTo>
                    <a:lnTo>
                      <a:pt x="212" y="97"/>
                    </a:lnTo>
                    <a:lnTo>
                      <a:pt x="208" y="99"/>
                    </a:lnTo>
                    <a:lnTo>
                      <a:pt x="203" y="99"/>
                    </a:lnTo>
                    <a:lnTo>
                      <a:pt x="201" y="96"/>
                    </a:lnTo>
                    <a:lnTo>
                      <a:pt x="191" y="96"/>
                    </a:lnTo>
                    <a:lnTo>
                      <a:pt x="186" y="100"/>
                    </a:lnTo>
                    <a:lnTo>
                      <a:pt x="181" y="103"/>
                    </a:lnTo>
                    <a:lnTo>
                      <a:pt x="177" y="103"/>
                    </a:lnTo>
                    <a:lnTo>
                      <a:pt x="142" y="96"/>
                    </a:lnTo>
                    <a:lnTo>
                      <a:pt x="129" y="89"/>
                    </a:lnTo>
                    <a:lnTo>
                      <a:pt x="116" y="87"/>
                    </a:lnTo>
                    <a:lnTo>
                      <a:pt x="95" y="86"/>
                    </a:lnTo>
                    <a:lnTo>
                      <a:pt x="85" y="83"/>
                    </a:lnTo>
                    <a:lnTo>
                      <a:pt x="79" y="80"/>
                    </a:lnTo>
                    <a:lnTo>
                      <a:pt x="67" y="76"/>
                    </a:lnTo>
                    <a:lnTo>
                      <a:pt x="63" y="72"/>
                    </a:lnTo>
                    <a:lnTo>
                      <a:pt x="72" y="60"/>
                    </a:lnTo>
                    <a:lnTo>
                      <a:pt x="70" y="59"/>
                    </a:lnTo>
                    <a:lnTo>
                      <a:pt x="62" y="59"/>
                    </a:lnTo>
                    <a:lnTo>
                      <a:pt x="42" y="50"/>
                    </a:lnTo>
                    <a:lnTo>
                      <a:pt x="24" y="50"/>
                    </a:lnTo>
                    <a:lnTo>
                      <a:pt x="18" y="48"/>
                    </a:lnTo>
                    <a:lnTo>
                      <a:pt x="6" y="46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5" y="39"/>
                    </a:lnTo>
                    <a:lnTo>
                      <a:pt x="9" y="41"/>
                    </a:lnTo>
                    <a:lnTo>
                      <a:pt x="15" y="41"/>
                    </a:lnTo>
                    <a:lnTo>
                      <a:pt x="20" y="38"/>
                    </a:lnTo>
                    <a:lnTo>
                      <a:pt x="24" y="30"/>
                    </a:lnTo>
                    <a:lnTo>
                      <a:pt x="29" y="30"/>
                    </a:lnTo>
                    <a:lnTo>
                      <a:pt x="33" y="23"/>
                    </a:lnTo>
                    <a:lnTo>
                      <a:pt x="36" y="14"/>
                    </a:lnTo>
                    <a:lnTo>
                      <a:pt x="41" y="5"/>
                    </a:lnTo>
                    <a:lnTo>
                      <a:pt x="53" y="1"/>
                    </a:lnTo>
                    <a:lnTo>
                      <a:pt x="89" y="7"/>
                    </a:lnTo>
                    <a:lnTo>
                      <a:pt x="102" y="0"/>
                    </a:lnTo>
                    <a:lnTo>
                      <a:pt x="113" y="0"/>
                    </a:lnTo>
                    <a:lnTo>
                      <a:pt x="119" y="7"/>
                    </a:lnTo>
                    <a:lnTo>
                      <a:pt x="122" y="14"/>
                    </a:lnTo>
                    <a:lnTo>
                      <a:pt x="132" y="16"/>
                    </a:lnTo>
                    <a:lnTo>
                      <a:pt x="140" y="14"/>
                    </a:lnTo>
                    <a:lnTo>
                      <a:pt x="154" y="18"/>
                    </a:lnTo>
                    <a:lnTo>
                      <a:pt x="164" y="19"/>
                    </a:lnTo>
                    <a:lnTo>
                      <a:pt x="177" y="33"/>
                    </a:lnTo>
                    <a:lnTo>
                      <a:pt x="186" y="46"/>
                    </a:lnTo>
                    <a:lnTo>
                      <a:pt x="196" y="49"/>
                    </a:lnTo>
                    <a:lnTo>
                      <a:pt x="207" y="48"/>
                    </a:lnTo>
                    <a:lnTo>
                      <a:pt x="228" y="49"/>
                    </a:lnTo>
                    <a:lnTo>
                      <a:pt x="234" y="48"/>
                    </a:lnTo>
                    <a:lnTo>
                      <a:pt x="261" y="53"/>
                    </a:lnTo>
                    <a:lnTo>
                      <a:pt x="271" y="54"/>
                    </a:lnTo>
                    <a:lnTo>
                      <a:pt x="279" y="56"/>
                    </a:lnTo>
                    <a:lnTo>
                      <a:pt x="287" y="54"/>
                    </a:lnTo>
                    <a:lnTo>
                      <a:pt x="295" y="39"/>
                    </a:lnTo>
                    <a:lnTo>
                      <a:pt x="296" y="32"/>
                    </a:lnTo>
                    <a:lnTo>
                      <a:pt x="304" y="25"/>
                    </a:lnTo>
                    <a:lnTo>
                      <a:pt x="311" y="27"/>
                    </a:lnTo>
                    <a:lnTo>
                      <a:pt x="317" y="35"/>
                    </a:lnTo>
                    <a:lnTo>
                      <a:pt x="323" y="41"/>
                    </a:lnTo>
                    <a:lnTo>
                      <a:pt x="333" y="41"/>
                    </a:lnTo>
                    <a:lnTo>
                      <a:pt x="342" y="37"/>
                    </a:lnTo>
                    <a:lnTo>
                      <a:pt x="347" y="40"/>
                    </a:lnTo>
                    <a:lnTo>
                      <a:pt x="353" y="41"/>
                    </a:lnTo>
                    <a:lnTo>
                      <a:pt x="358" y="45"/>
                    </a:lnTo>
                    <a:lnTo>
                      <a:pt x="365" y="46"/>
                    </a:lnTo>
                    <a:lnTo>
                      <a:pt x="373" y="51"/>
                    </a:lnTo>
                    <a:lnTo>
                      <a:pt x="390" y="50"/>
                    </a:lnTo>
                    <a:lnTo>
                      <a:pt x="397" y="55"/>
                    </a:lnTo>
                    <a:lnTo>
                      <a:pt x="404" y="70"/>
                    </a:lnTo>
                    <a:lnTo>
                      <a:pt x="412" y="75"/>
                    </a:lnTo>
                    <a:lnTo>
                      <a:pt x="414" y="91"/>
                    </a:lnTo>
                    <a:lnTo>
                      <a:pt x="424" y="96"/>
                    </a:lnTo>
                    <a:lnTo>
                      <a:pt x="435" y="99"/>
                    </a:lnTo>
                    <a:lnTo>
                      <a:pt x="456" y="97"/>
                    </a:lnTo>
                    <a:lnTo>
                      <a:pt x="467" y="97"/>
                    </a:lnTo>
                    <a:lnTo>
                      <a:pt x="481" y="94"/>
                    </a:lnTo>
                    <a:lnTo>
                      <a:pt x="492" y="97"/>
                    </a:lnTo>
                    <a:lnTo>
                      <a:pt x="499" y="103"/>
                    </a:lnTo>
                    <a:lnTo>
                      <a:pt x="500" y="116"/>
                    </a:lnTo>
                    <a:lnTo>
                      <a:pt x="497" y="136"/>
                    </a:lnTo>
                    <a:lnTo>
                      <a:pt x="499" y="143"/>
                    </a:lnTo>
                    <a:lnTo>
                      <a:pt x="503" y="148"/>
                    </a:lnTo>
                    <a:lnTo>
                      <a:pt x="506" y="158"/>
                    </a:lnTo>
                    <a:lnTo>
                      <a:pt x="502" y="156"/>
                    </a:lnTo>
                    <a:lnTo>
                      <a:pt x="495" y="150"/>
                    </a:lnTo>
                    <a:lnTo>
                      <a:pt x="462" y="141"/>
                    </a:lnTo>
                    <a:lnTo>
                      <a:pt x="446" y="135"/>
                    </a:lnTo>
                    <a:lnTo>
                      <a:pt x="433" y="130"/>
                    </a:lnTo>
                    <a:lnTo>
                      <a:pt x="406" y="138"/>
                    </a:lnTo>
                    <a:lnTo>
                      <a:pt x="392" y="136"/>
                    </a:lnTo>
                    <a:lnTo>
                      <a:pt x="381" y="131"/>
                    </a:lnTo>
                    <a:lnTo>
                      <a:pt x="374" y="12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2" name="Freeform 840"/>
              <p:cNvSpPr>
                <a:spLocks noChangeAspect="1"/>
              </p:cNvSpPr>
              <p:nvPr/>
            </p:nvSpPr>
            <p:spPr bwMode="gray">
              <a:xfrm>
                <a:off x="3407507" y="5314660"/>
                <a:ext cx="112424" cy="95932"/>
              </a:xfrm>
              <a:custGeom>
                <a:avLst/>
                <a:gdLst/>
                <a:ahLst/>
                <a:cxnLst>
                  <a:cxn ang="0">
                    <a:pos x="474" y="15"/>
                  </a:cxn>
                  <a:cxn ang="0">
                    <a:pos x="471" y="22"/>
                  </a:cxn>
                  <a:cxn ang="0">
                    <a:pos x="485" y="38"/>
                  </a:cxn>
                  <a:cxn ang="0">
                    <a:pos x="470" y="42"/>
                  </a:cxn>
                  <a:cxn ang="0">
                    <a:pos x="460" y="57"/>
                  </a:cxn>
                  <a:cxn ang="0">
                    <a:pos x="461" y="67"/>
                  </a:cxn>
                  <a:cxn ang="0">
                    <a:pos x="475" y="80"/>
                  </a:cxn>
                  <a:cxn ang="0">
                    <a:pos x="493" y="121"/>
                  </a:cxn>
                  <a:cxn ang="0">
                    <a:pos x="490" y="132"/>
                  </a:cxn>
                  <a:cxn ang="0">
                    <a:pos x="547" y="186"/>
                  </a:cxn>
                  <a:cxn ang="0">
                    <a:pos x="519" y="194"/>
                  </a:cxn>
                  <a:cxn ang="0">
                    <a:pos x="495" y="186"/>
                  </a:cxn>
                  <a:cxn ang="0">
                    <a:pos x="486" y="202"/>
                  </a:cxn>
                  <a:cxn ang="0">
                    <a:pos x="471" y="228"/>
                  </a:cxn>
                  <a:cxn ang="0">
                    <a:pos x="468" y="266"/>
                  </a:cxn>
                  <a:cxn ang="0">
                    <a:pos x="438" y="311"/>
                  </a:cxn>
                  <a:cxn ang="0">
                    <a:pos x="402" y="336"/>
                  </a:cxn>
                  <a:cxn ang="0">
                    <a:pos x="411" y="350"/>
                  </a:cxn>
                  <a:cxn ang="0">
                    <a:pos x="417" y="381"/>
                  </a:cxn>
                  <a:cxn ang="0">
                    <a:pos x="407" y="393"/>
                  </a:cxn>
                  <a:cxn ang="0">
                    <a:pos x="398" y="407"/>
                  </a:cxn>
                  <a:cxn ang="0">
                    <a:pos x="394" y="417"/>
                  </a:cxn>
                  <a:cxn ang="0">
                    <a:pos x="374" y="441"/>
                  </a:cxn>
                  <a:cxn ang="0">
                    <a:pos x="324" y="465"/>
                  </a:cxn>
                  <a:cxn ang="0">
                    <a:pos x="308" y="433"/>
                  </a:cxn>
                  <a:cxn ang="0">
                    <a:pos x="293" y="423"/>
                  </a:cxn>
                  <a:cxn ang="0">
                    <a:pos x="262" y="428"/>
                  </a:cxn>
                  <a:cxn ang="0">
                    <a:pos x="240" y="414"/>
                  </a:cxn>
                  <a:cxn ang="0">
                    <a:pos x="221" y="408"/>
                  </a:cxn>
                  <a:cxn ang="0">
                    <a:pos x="201" y="424"/>
                  </a:cxn>
                  <a:cxn ang="0">
                    <a:pos x="174" y="427"/>
                  </a:cxn>
                  <a:cxn ang="0">
                    <a:pos x="160" y="430"/>
                  </a:cxn>
                  <a:cxn ang="0">
                    <a:pos x="146" y="398"/>
                  </a:cxn>
                  <a:cxn ang="0">
                    <a:pos x="129" y="398"/>
                  </a:cxn>
                  <a:cxn ang="0">
                    <a:pos x="110" y="406"/>
                  </a:cxn>
                  <a:cxn ang="0">
                    <a:pos x="84" y="397"/>
                  </a:cxn>
                  <a:cxn ang="0">
                    <a:pos x="70" y="387"/>
                  </a:cxn>
                  <a:cxn ang="0">
                    <a:pos x="62" y="353"/>
                  </a:cxn>
                  <a:cxn ang="0">
                    <a:pos x="59" y="333"/>
                  </a:cxn>
                  <a:cxn ang="0">
                    <a:pos x="55" y="305"/>
                  </a:cxn>
                  <a:cxn ang="0">
                    <a:pos x="39" y="278"/>
                  </a:cxn>
                  <a:cxn ang="0">
                    <a:pos x="18" y="268"/>
                  </a:cxn>
                  <a:cxn ang="0">
                    <a:pos x="11" y="233"/>
                  </a:cxn>
                  <a:cxn ang="0">
                    <a:pos x="1" y="214"/>
                  </a:cxn>
                  <a:cxn ang="0">
                    <a:pos x="7" y="163"/>
                  </a:cxn>
                  <a:cxn ang="0">
                    <a:pos x="25" y="134"/>
                  </a:cxn>
                  <a:cxn ang="0">
                    <a:pos x="60" y="174"/>
                  </a:cxn>
                  <a:cxn ang="0">
                    <a:pos x="99" y="185"/>
                  </a:cxn>
                  <a:cxn ang="0">
                    <a:pos x="129" y="186"/>
                  </a:cxn>
                  <a:cxn ang="0">
                    <a:pos x="156" y="183"/>
                  </a:cxn>
                  <a:cxn ang="0">
                    <a:pos x="184" y="155"/>
                  </a:cxn>
                  <a:cxn ang="0">
                    <a:pos x="217" y="166"/>
                  </a:cxn>
                  <a:cxn ang="0">
                    <a:pos x="253" y="174"/>
                  </a:cxn>
                  <a:cxn ang="0">
                    <a:pos x="285" y="163"/>
                  </a:cxn>
                  <a:cxn ang="0">
                    <a:pos x="308" y="147"/>
                  </a:cxn>
                  <a:cxn ang="0">
                    <a:pos x="330" y="90"/>
                  </a:cxn>
                  <a:cxn ang="0">
                    <a:pos x="363" y="27"/>
                  </a:cxn>
                  <a:cxn ang="0">
                    <a:pos x="394" y="0"/>
                  </a:cxn>
                  <a:cxn ang="0">
                    <a:pos x="468" y="11"/>
                  </a:cxn>
                </a:cxnLst>
                <a:rect l="0" t="0" r="r" b="b"/>
                <a:pathLst>
                  <a:path w="547" h="467">
                    <a:moveTo>
                      <a:pt x="472" y="11"/>
                    </a:moveTo>
                    <a:lnTo>
                      <a:pt x="475" y="13"/>
                    </a:lnTo>
                    <a:lnTo>
                      <a:pt x="474" y="15"/>
                    </a:lnTo>
                    <a:lnTo>
                      <a:pt x="469" y="18"/>
                    </a:lnTo>
                    <a:lnTo>
                      <a:pt x="464" y="19"/>
                    </a:lnTo>
                    <a:lnTo>
                      <a:pt x="471" y="22"/>
                    </a:lnTo>
                    <a:lnTo>
                      <a:pt x="477" y="27"/>
                    </a:lnTo>
                    <a:lnTo>
                      <a:pt x="485" y="30"/>
                    </a:lnTo>
                    <a:lnTo>
                      <a:pt x="485" y="38"/>
                    </a:lnTo>
                    <a:lnTo>
                      <a:pt x="479" y="41"/>
                    </a:lnTo>
                    <a:lnTo>
                      <a:pt x="471" y="40"/>
                    </a:lnTo>
                    <a:lnTo>
                      <a:pt x="470" y="42"/>
                    </a:lnTo>
                    <a:lnTo>
                      <a:pt x="457" y="43"/>
                    </a:lnTo>
                    <a:lnTo>
                      <a:pt x="453" y="47"/>
                    </a:lnTo>
                    <a:lnTo>
                      <a:pt x="460" y="57"/>
                    </a:lnTo>
                    <a:lnTo>
                      <a:pt x="464" y="59"/>
                    </a:lnTo>
                    <a:lnTo>
                      <a:pt x="465" y="63"/>
                    </a:lnTo>
                    <a:lnTo>
                      <a:pt x="461" y="67"/>
                    </a:lnTo>
                    <a:lnTo>
                      <a:pt x="464" y="70"/>
                    </a:lnTo>
                    <a:lnTo>
                      <a:pt x="470" y="75"/>
                    </a:lnTo>
                    <a:lnTo>
                      <a:pt x="475" y="80"/>
                    </a:lnTo>
                    <a:lnTo>
                      <a:pt x="479" y="88"/>
                    </a:lnTo>
                    <a:lnTo>
                      <a:pt x="496" y="116"/>
                    </a:lnTo>
                    <a:lnTo>
                      <a:pt x="493" y="121"/>
                    </a:lnTo>
                    <a:lnTo>
                      <a:pt x="492" y="124"/>
                    </a:lnTo>
                    <a:lnTo>
                      <a:pt x="490" y="127"/>
                    </a:lnTo>
                    <a:lnTo>
                      <a:pt x="490" y="132"/>
                    </a:lnTo>
                    <a:lnTo>
                      <a:pt x="491" y="137"/>
                    </a:lnTo>
                    <a:lnTo>
                      <a:pt x="541" y="180"/>
                    </a:lnTo>
                    <a:lnTo>
                      <a:pt x="547" y="186"/>
                    </a:lnTo>
                    <a:lnTo>
                      <a:pt x="547" y="191"/>
                    </a:lnTo>
                    <a:lnTo>
                      <a:pt x="538" y="193"/>
                    </a:lnTo>
                    <a:lnTo>
                      <a:pt x="519" y="194"/>
                    </a:lnTo>
                    <a:lnTo>
                      <a:pt x="504" y="191"/>
                    </a:lnTo>
                    <a:lnTo>
                      <a:pt x="496" y="181"/>
                    </a:lnTo>
                    <a:lnTo>
                      <a:pt x="495" y="186"/>
                    </a:lnTo>
                    <a:lnTo>
                      <a:pt x="497" y="194"/>
                    </a:lnTo>
                    <a:lnTo>
                      <a:pt x="496" y="197"/>
                    </a:lnTo>
                    <a:lnTo>
                      <a:pt x="486" y="202"/>
                    </a:lnTo>
                    <a:lnTo>
                      <a:pt x="479" y="212"/>
                    </a:lnTo>
                    <a:lnTo>
                      <a:pt x="474" y="219"/>
                    </a:lnTo>
                    <a:lnTo>
                      <a:pt x="471" y="228"/>
                    </a:lnTo>
                    <a:lnTo>
                      <a:pt x="471" y="240"/>
                    </a:lnTo>
                    <a:lnTo>
                      <a:pt x="468" y="248"/>
                    </a:lnTo>
                    <a:lnTo>
                      <a:pt x="468" y="266"/>
                    </a:lnTo>
                    <a:lnTo>
                      <a:pt x="460" y="276"/>
                    </a:lnTo>
                    <a:lnTo>
                      <a:pt x="447" y="304"/>
                    </a:lnTo>
                    <a:lnTo>
                      <a:pt x="438" y="311"/>
                    </a:lnTo>
                    <a:lnTo>
                      <a:pt x="433" y="309"/>
                    </a:lnTo>
                    <a:lnTo>
                      <a:pt x="427" y="316"/>
                    </a:lnTo>
                    <a:lnTo>
                      <a:pt x="402" y="336"/>
                    </a:lnTo>
                    <a:lnTo>
                      <a:pt x="404" y="339"/>
                    </a:lnTo>
                    <a:lnTo>
                      <a:pt x="410" y="341"/>
                    </a:lnTo>
                    <a:lnTo>
                      <a:pt x="411" y="350"/>
                    </a:lnTo>
                    <a:lnTo>
                      <a:pt x="411" y="358"/>
                    </a:lnTo>
                    <a:lnTo>
                      <a:pt x="422" y="363"/>
                    </a:lnTo>
                    <a:lnTo>
                      <a:pt x="417" y="381"/>
                    </a:lnTo>
                    <a:lnTo>
                      <a:pt x="411" y="377"/>
                    </a:lnTo>
                    <a:lnTo>
                      <a:pt x="409" y="381"/>
                    </a:lnTo>
                    <a:lnTo>
                      <a:pt x="407" y="393"/>
                    </a:lnTo>
                    <a:lnTo>
                      <a:pt x="404" y="401"/>
                    </a:lnTo>
                    <a:lnTo>
                      <a:pt x="399" y="402"/>
                    </a:lnTo>
                    <a:lnTo>
                      <a:pt x="398" y="407"/>
                    </a:lnTo>
                    <a:lnTo>
                      <a:pt x="398" y="412"/>
                    </a:lnTo>
                    <a:lnTo>
                      <a:pt x="396" y="416"/>
                    </a:lnTo>
                    <a:lnTo>
                      <a:pt x="394" y="417"/>
                    </a:lnTo>
                    <a:lnTo>
                      <a:pt x="390" y="420"/>
                    </a:lnTo>
                    <a:lnTo>
                      <a:pt x="387" y="433"/>
                    </a:lnTo>
                    <a:lnTo>
                      <a:pt x="374" y="441"/>
                    </a:lnTo>
                    <a:lnTo>
                      <a:pt x="371" y="441"/>
                    </a:lnTo>
                    <a:lnTo>
                      <a:pt x="361" y="447"/>
                    </a:lnTo>
                    <a:lnTo>
                      <a:pt x="324" y="465"/>
                    </a:lnTo>
                    <a:lnTo>
                      <a:pt x="315" y="467"/>
                    </a:lnTo>
                    <a:lnTo>
                      <a:pt x="310" y="443"/>
                    </a:lnTo>
                    <a:lnTo>
                      <a:pt x="308" y="433"/>
                    </a:lnTo>
                    <a:lnTo>
                      <a:pt x="304" y="430"/>
                    </a:lnTo>
                    <a:lnTo>
                      <a:pt x="301" y="430"/>
                    </a:lnTo>
                    <a:lnTo>
                      <a:pt x="293" y="423"/>
                    </a:lnTo>
                    <a:lnTo>
                      <a:pt x="280" y="423"/>
                    </a:lnTo>
                    <a:lnTo>
                      <a:pt x="271" y="427"/>
                    </a:lnTo>
                    <a:lnTo>
                      <a:pt x="262" y="428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40" y="414"/>
                    </a:lnTo>
                    <a:lnTo>
                      <a:pt x="229" y="407"/>
                    </a:lnTo>
                    <a:lnTo>
                      <a:pt x="223" y="404"/>
                    </a:lnTo>
                    <a:lnTo>
                      <a:pt x="221" y="408"/>
                    </a:lnTo>
                    <a:lnTo>
                      <a:pt x="222" y="413"/>
                    </a:lnTo>
                    <a:lnTo>
                      <a:pt x="213" y="419"/>
                    </a:lnTo>
                    <a:lnTo>
                      <a:pt x="201" y="424"/>
                    </a:lnTo>
                    <a:lnTo>
                      <a:pt x="194" y="425"/>
                    </a:lnTo>
                    <a:lnTo>
                      <a:pt x="183" y="423"/>
                    </a:lnTo>
                    <a:lnTo>
                      <a:pt x="174" y="427"/>
                    </a:lnTo>
                    <a:lnTo>
                      <a:pt x="168" y="428"/>
                    </a:lnTo>
                    <a:lnTo>
                      <a:pt x="163" y="430"/>
                    </a:lnTo>
                    <a:lnTo>
                      <a:pt x="160" y="430"/>
                    </a:lnTo>
                    <a:lnTo>
                      <a:pt x="158" y="412"/>
                    </a:lnTo>
                    <a:lnTo>
                      <a:pt x="151" y="391"/>
                    </a:lnTo>
                    <a:lnTo>
                      <a:pt x="146" y="398"/>
                    </a:lnTo>
                    <a:lnTo>
                      <a:pt x="143" y="401"/>
                    </a:lnTo>
                    <a:lnTo>
                      <a:pt x="133" y="397"/>
                    </a:lnTo>
                    <a:lnTo>
                      <a:pt x="129" y="398"/>
                    </a:lnTo>
                    <a:lnTo>
                      <a:pt x="124" y="403"/>
                    </a:lnTo>
                    <a:lnTo>
                      <a:pt x="119" y="404"/>
                    </a:lnTo>
                    <a:lnTo>
                      <a:pt x="110" y="406"/>
                    </a:lnTo>
                    <a:lnTo>
                      <a:pt x="104" y="403"/>
                    </a:lnTo>
                    <a:lnTo>
                      <a:pt x="94" y="404"/>
                    </a:lnTo>
                    <a:lnTo>
                      <a:pt x="84" y="397"/>
                    </a:lnTo>
                    <a:lnTo>
                      <a:pt x="81" y="400"/>
                    </a:lnTo>
                    <a:lnTo>
                      <a:pt x="73" y="401"/>
                    </a:lnTo>
                    <a:lnTo>
                      <a:pt x="70" y="387"/>
                    </a:lnTo>
                    <a:lnTo>
                      <a:pt x="71" y="377"/>
                    </a:lnTo>
                    <a:lnTo>
                      <a:pt x="67" y="373"/>
                    </a:lnTo>
                    <a:lnTo>
                      <a:pt x="62" y="353"/>
                    </a:lnTo>
                    <a:lnTo>
                      <a:pt x="56" y="341"/>
                    </a:lnTo>
                    <a:lnTo>
                      <a:pt x="56" y="336"/>
                    </a:lnTo>
                    <a:lnTo>
                      <a:pt x="59" y="333"/>
                    </a:lnTo>
                    <a:lnTo>
                      <a:pt x="60" y="325"/>
                    </a:lnTo>
                    <a:lnTo>
                      <a:pt x="57" y="314"/>
                    </a:lnTo>
                    <a:lnTo>
                      <a:pt x="55" y="305"/>
                    </a:lnTo>
                    <a:lnTo>
                      <a:pt x="45" y="288"/>
                    </a:lnTo>
                    <a:lnTo>
                      <a:pt x="43" y="283"/>
                    </a:lnTo>
                    <a:lnTo>
                      <a:pt x="39" y="278"/>
                    </a:lnTo>
                    <a:lnTo>
                      <a:pt x="29" y="274"/>
                    </a:lnTo>
                    <a:lnTo>
                      <a:pt x="23" y="268"/>
                    </a:lnTo>
                    <a:lnTo>
                      <a:pt x="18" y="268"/>
                    </a:lnTo>
                    <a:lnTo>
                      <a:pt x="13" y="264"/>
                    </a:lnTo>
                    <a:lnTo>
                      <a:pt x="12" y="253"/>
                    </a:lnTo>
                    <a:lnTo>
                      <a:pt x="11" y="233"/>
                    </a:lnTo>
                    <a:lnTo>
                      <a:pt x="6" y="223"/>
                    </a:lnTo>
                    <a:lnTo>
                      <a:pt x="2" y="219"/>
                    </a:lnTo>
                    <a:lnTo>
                      <a:pt x="1" y="214"/>
                    </a:lnTo>
                    <a:lnTo>
                      <a:pt x="0" y="196"/>
                    </a:lnTo>
                    <a:lnTo>
                      <a:pt x="1" y="182"/>
                    </a:lnTo>
                    <a:lnTo>
                      <a:pt x="7" y="163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5" y="134"/>
                    </a:lnTo>
                    <a:lnTo>
                      <a:pt x="33" y="129"/>
                    </a:lnTo>
                    <a:lnTo>
                      <a:pt x="33" y="134"/>
                    </a:lnTo>
                    <a:lnTo>
                      <a:pt x="60" y="174"/>
                    </a:lnTo>
                    <a:lnTo>
                      <a:pt x="73" y="185"/>
                    </a:lnTo>
                    <a:lnTo>
                      <a:pt x="87" y="188"/>
                    </a:lnTo>
                    <a:lnTo>
                      <a:pt x="99" y="185"/>
                    </a:lnTo>
                    <a:lnTo>
                      <a:pt x="110" y="183"/>
                    </a:lnTo>
                    <a:lnTo>
                      <a:pt x="120" y="190"/>
                    </a:lnTo>
                    <a:lnTo>
                      <a:pt x="129" y="186"/>
                    </a:lnTo>
                    <a:lnTo>
                      <a:pt x="138" y="186"/>
                    </a:lnTo>
                    <a:lnTo>
                      <a:pt x="148" y="187"/>
                    </a:lnTo>
                    <a:lnTo>
                      <a:pt x="156" y="183"/>
                    </a:lnTo>
                    <a:lnTo>
                      <a:pt x="172" y="165"/>
                    </a:lnTo>
                    <a:lnTo>
                      <a:pt x="179" y="156"/>
                    </a:lnTo>
                    <a:lnTo>
                      <a:pt x="184" y="155"/>
                    </a:lnTo>
                    <a:lnTo>
                      <a:pt x="211" y="156"/>
                    </a:lnTo>
                    <a:lnTo>
                      <a:pt x="216" y="159"/>
                    </a:lnTo>
                    <a:lnTo>
                      <a:pt x="217" y="166"/>
                    </a:lnTo>
                    <a:lnTo>
                      <a:pt x="222" y="166"/>
                    </a:lnTo>
                    <a:lnTo>
                      <a:pt x="243" y="174"/>
                    </a:lnTo>
                    <a:lnTo>
                      <a:pt x="253" y="174"/>
                    </a:lnTo>
                    <a:lnTo>
                      <a:pt x="264" y="167"/>
                    </a:lnTo>
                    <a:lnTo>
                      <a:pt x="273" y="165"/>
                    </a:lnTo>
                    <a:lnTo>
                      <a:pt x="285" y="163"/>
                    </a:lnTo>
                    <a:lnTo>
                      <a:pt x="298" y="159"/>
                    </a:lnTo>
                    <a:lnTo>
                      <a:pt x="304" y="154"/>
                    </a:lnTo>
                    <a:lnTo>
                      <a:pt x="308" y="147"/>
                    </a:lnTo>
                    <a:lnTo>
                      <a:pt x="315" y="135"/>
                    </a:lnTo>
                    <a:lnTo>
                      <a:pt x="324" y="117"/>
                    </a:lnTo>
                    <a:lnTo>
                      <a:pt x="330" y="90"/>
                    </a:lnTo>
                    <a:lnTo>
                      <a:pt x="356" y="61"/>
                    </a:lnTo>
                    <a:lnTo>
                      <a:pt x="361" y="49"/>
                    </a:lnTo>
                    <a:lnTo>
                      <a:pt x="363" y="27"/>
                    </a:lnTo>
                    <a:lnTo>
                      <a:pt x="369" y="10"/>
                    </a:lnTo>
                    <a:lnTo>
                      <a:pt x="375" y="2"/>
                    </a:lnTo>
                    <a:lnTo>
                      <a:pt x="394" y="0"/>
                    </a:lnTo>
                    <a:lnTo>
                      <a:pt x="445" y="2"/>
                    </a:lnTo>
                    <a:lnTo>
                      <a:pt x="454" y="7"/>
                    </a:lnTo>
                    <a:lnTo>
                      <a:pt x="468" y="11"/>
                    </a:lnTo>
                    <a:lnTo>
                      <a:pt x="472" y="1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3" name="Freeform 841"/>
              <p:cNvSpPr>
                <a:spLocks noChangeAspect="1"/>
              </p:cNvSpPr>
              <p:nvPr/>
            </p:nvSpPr>
            <p:spPr bwMode="gray">
              <a:xfrm>
                <a:off x="3854108" y="5410592"/>
                <a:ext cx="45382" cy="2475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" y="69"/>
                  </a:cxn>
                  <a:cxn ang="0">
                    <a:pos x="11" y="72"/>
                  </a:cxn>
                  <a:cxn ang="0">
                    <a:pos x="50" y="75"/>
                  </a:cxn>
                  <a:cxn ang="0">
                    <a:pos x="81" y="73"/>
                  </a:cxn>
                  <a:cxn ang="0">
                    <a:pos x="88" y="69"/>
                  </a:cxn>
                  <a:cxn ang="0">
                    <a:pos x="88" y="62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8" y="47"/>
                  </a:cxn>
                  <a:cxn ang="0">
                    <a:pos x="102" y="49"/>
                  </a:cxn>
                  <a:cxn ang="0">
                    <a:pos x="97" y="58"/>
                  </a:cxn>
                  <a:cxn ang="0">
                    <a:pos x="96" y="68"/>
                  </a:cxn>
                  <a:cxn ang="0">
                    <a:pos x="102" y="72"/>
                  </a:cxn>
                  <a:cxn ang="0">
                    <a:pos x="110" y="69"/>
                  </a:cxn>
                  <a:cxn ang="0">
                    <a:pos x="119" y="69"/>
                  </a:cxn>
                  <a:cxn ang="0">
                    <a:pos x="126" y="73"/>
                  </a:cxn>
                  <a:cxn ang="0">
                    <a:pos x="135" y="72"/>
                  </a:cxn>
                  <a:cxn ang="0">
                    <a:pos x="142" y="69"/>
                  </a:cxn>
                  <a:cxn ang="0">
                    <a:pos x="160" y="47"/>
                  </a:cxn>
                  <a:cxn ang="0">
                    <a:pos x="169" y="41"/>
                  </a:cxn>
                  <a:cxn ang="0">
                    <a:pos x="175" y="42"/>
                  </a:cxn>
                  <a:cxn ang="0">
                    <a:pos x="184" y="37"/>
                  </a:cxn>
                  <a:cxn ang="0">
                    <a:pos x="185" y="27"/>
                  </a:cxn>
                  <a:cxn ang="0">
                    <a:pos x="183" y="18"/>
                  </a:cxn>
                  <a:cxn ang="0">
                    <a:pos x="179" y="9"/>
                  </a:cxn>
                  <a:cxn ang="0">
                    <a:pos x="179" y="4"/>
                  </a:cxn>
                  <a:cxn ang="0">
                    <a:pos x="188" y="2"/>
                  </a:cxn>
                  <a:cxn ang="0">
                    <a:pos x="195" y="5"/>
                  </a:cxn>
                  <a:cxn ang="0">
                    <a:pos x="201" y="5"/>
                  </a:cxn>
                  <a:cxn ang="0">
                    <a:pos x="204" y="3"/>
                  </a:cxn>
                  <a:cxn ang="0">
                    <a:pos x="210" y="0"/>
                  </a:cxn>
                  <a:cxn ang="0">
                    <a:pos x="217" y="4"/>
                  </a:cxn>
                  <a:cxn ang="0">
                    <a:pos x="222" y="14"/>
                  </a:cxn>
                  <a:cxn ang="0">
                    <a:pos x="223" y="27"/>
                  </a:cxn>
                  <a:cxn ang="0">
                    <a:pos x="221" y="36"/>
                  </a:cxn>
                  <a:cxn ang="0">
                    <a:pos x="216" y="42"/>
                  </a:cxn>
                  <a:cxn ang="0">
                    <a:pos x="210" y="45"/>
                  </a:cxn>
                  <a:cxn ang="0">
                    <a:pos x="206" y="52"/>
                  </a:cxn>
                  <a:cxn ang="0">
                    <a:pos x="210" y="63"/>
                  </a:cxn>
                  <a:cxn ang="0">
                    <a:pos x="204" y="74"/>
                  </a:cxn>
                  <a:cxn ang="0">
                    <a:pos x="195" y="77"/>
                  </a:cxn>
                  <a:cxn ang="0">
                    <a:pos x="183" y="74"/>
                  </a:cxn>
                  <a:cxn ang="0">
                    <a:pos x="179" y="79"/>
                  </a:cxn>
                  <a:cxn ang="0">
                    <a:pos x="178" y="86"/>
                  </a:cxn>
                  <a:cxn ang="0">
                    <a:pos x="167" y="97"/>
                  </a:cxn>
                  <a:cxn ang="0">
                    <a:pos x="142" y="110"/>
                  </a:cxn>
                  <a:cxn ang="0">
                    <a:pos x="132" y="112"/>
                  </a:cxn>
                  <a:cxn ang="0">
                    <a:pos x="121" y="115"/>
                  </a:cxn>
                  <a:cxn ang="0">
                    <a:pos x="102" y="115"/>
                  </a:cxn>
                  <a:cxn ang="0">
                    <a:pos x="91" y="117"/>
                  </a:cxn>
                  <a:cxn ang="0">
                    <a:pos x="77" y="117"/>
                  </a:cxn>
                  <a:cxn ang="0">
                    <a:pos x="66" y="106"/>
                  </a:cxn>
                  <a:cxn ang="0">
                    <a:pos x="59" y="106"/>
                  </a:cxn>
                  <a:cxn ang="0">
                    <a:pos x="48" y="110"/>
                  </a:cxn>
                  <a:cxn ang="0">
                    <a:pos x="27" y="96"/>
                  </a:cxn>
                  <a:cxn ang="0">
                    <a:pos x="12" y="92"/>
                  </a:cxn>
                  <a:cxn ang="0">
                    <a:pos x="4" y="84"/>
                  </a:cxn>
                  <a:cxn ang="0">
                    <a:pos x="0" y="73"/>
                  </a:cxn>
                </a:cxnLst>
                <a:rect l="0" t="0" r="r" b="b"/>
                <a:pathLst>
                  <a:path w="223" h="117">
                    <a:moveTo>
                      <a:pt x="0" y="73"/>
                    </a:moveTo>
                    <a:lnTo>
                      <a:pt x="5" y="69"/>
                    </a:lnTo>
                    <a:lnTo>
                      <a:pt x="11" y="72"/>
                    </a:lnTo>
                    <a:lnTo>
                      <a:pt x="50" y="75"/>
                    </a:lnTo>
                    <a:lnTo>
                      <a:pt x="81" y="73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8" y="47"/>
                    </a:lnTo>
                    <a:lnTo>
                      <a:pt x="102" y="49"/>
                    </a:lnTo>
                    <a:lnTo>
                      <a:pt x="97" y="58"/>
                    </a:lnTo>
                    <a:lnTo>
                      <a:pt x="96" y="68"/>
                    </a:lnTo>
                    <a:lnTo>
                      <a:pt x="102" y="72"/>
                    </a:lnTo>
                    <a:lnTo>
                      <a:pt x="110" y="69"/>
                    </a:lnTo>
                    <a:lnTo>
                      <a:pt x="119" y="69"/>
                    </a:lnTo>
                    <a:lnTo>
                      <a:pt x="126" y="73"/>
                    </a:lnTo>
                    <a:lnTo>
                      <a:pt x="135" y="72"/>
                    </a:lnTo>
                    <a:lnTo>
                      <a:pt x="142" y="69"/>
                    </a:lnTo>
                    <a:lnTo>
                      <a:pt x="160" y="47"/>
                    </a:lnTo>
                    <a:lnTo>
                      <a:pt x="169" y="41"/>
                    </a:lnTo>
                    <a:lnTo>
                      <a:pt x="175" y="42"/>
                    </a:lnTo>
                    <a:lnTo>
                      <a:pt x="184" y="37"/>
                    </a:lnTo>
                    <a:lnTo>
                      <a:pt x="185" y="27"/>
                    </a:lnTo>
                    <a:lnTo>
                      <a:pt x="183" y="18"/>
                    </a:lnTo>
                    <a:lnTo>
                      <a:pt x="179" y="9"/>
                    </a:lnTo>
                    <a:lnTo>
                      <a:pt x="179" y="4"/>
                    </a:lnTo>
                    <a:lnTo>
                      <a:pt x="188" y="2"/>
                    </a:lnTo>
                    <a:lnTo>
                      <a:pt x="195" y="5"/>
                    </a:lnTo>
                    <a:lnTo>
                      <a:pt x="201" y="5"/>
                    </a:lnTo>
                    <a:lnTo>
                      <a:pt x="204" y="3"/>
                    </a:lnTo>
                    <a:lnTo>
                      <a:pt x="210" y="0"/>
                    </a:lnTo>
                    <a:lnTo>
                      <a:pt x="217" y="4"/>
                    </a:lnTo>
                    <a:lnTo>
                      <a:pt x="222" y="14"/>
                    </a:lnTo>
                    <a:lnTo>
                      <a:pt x="223" y="27"/>
                    </a:lnTo>
                    <a:lnTo>
                      <a:pt x="221" y="36"/>
                    </a:lnTo>
                    <a:lnTo>
                      <a:pt x="216" y="42"/>
                    </a:lnTo>
                    <a:lnTo>
                      <a:pt x="210" y="45"/>
                    </a:lnTo>
                    <a:lnTo>
                      <a:pt x="206" y="52"/>
                    </a:lnTo>
                    <a:lnTo>
                      <a:pt x="210" y="63"/>
                    </a:lnTo>
                    <a:lnTo>
                      <a:pt x="204" y="74"/>
                    </a:lnTo>
                    <a:lnTo>
                      <a:pt x="195" y="77"/>
                    </a:lnTo>
                    <a:lnTo>
                      <a:pt x="183" y="74"/>
                    </a:lnTo>
                    <a:lnTo>
                      <a:pt x="179" y="79"/>
                    </a:lnTo>
                    <a:lnTo>
                      <a:pt x="178" y="86"/>
                    </a:lnTo>
                    <a:lnTo>
                      <a:pt x="167" y="97"/>
                    </a:lnTo>
                    <a:lnTo>
                      <a:pt x="142" y="110"/>
                    </a:lnTo>
                    <a:lnTo>
                      <a:pt x="132" y="112"/>
                    </a:lnTo>
                    <a:lnTo>
                      <a:pt x="121" y="115"/>
                    </a:lnTo>
                    <a:lnTo>
                      <a:pt x="102" y="115"/>
                    </a:lnTo>
                    <a:lnTo>
                      <a:pt x="91" y="117"/>
                    </a:lnTo>
                    <a:lnTo>
                      <a:pt x="77" y="117"/>
                    </a:lnTo>
                    <a:lnTo>
                      <a:pt x="66" y="106"/>
                    </a:lnTo>
                    <a:lnTo>
                      <a:pt x="59" y="106"/>
                    </a:lnTo>
                    <a:lnTo>
                      <a:pt x="48" y="110"/>
                    </a:lnTo>
                    <a:lnTo>
                      <a:pt x="27" y="96"/>
                    </a:lnTo>
                    <a:lnTo>
                      <a:pt x="12" y="92"/>
                    </a:lnTo>
                    <a:lnTo>
                      <a:pt x="4" y="8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4" name="Freeform 842"/>
              <p:cNvSpPr>
                <a:spLocks noChangeAspect="1"/>
              </p:cNvSpPr>
              <p:nvPr/>
            </p:nvSpPr>
            <p:spPr bwMode="gray">
              <a:xfrm>
                <a:off x="3770563" y="5393056"/>
                <a:ext cx="112424" cy="91805"/>
              </a:xfrm>
              <a:custGeom>
                <a:avLst/>
                <a:gdLst/>
                <a:ahLst/>
                <a:cxnLst>
                  <a:cxn ang="0">
                    <a:pos x="5" y="134"/>
                  </a:cxn>
                  <a:cxn ang="0">
                    <a:pos x="0" y="231"/>
                  </a:cxn>
                  <a:cxn ang="0">
                    <a:pos x="10" y="346"/>
                  </a:cxn>
                  <a:cxn ang="0">
                    <a:pos x="31" y="362"/>
                  </a:cxn>
                  <a:cxn ang="0">
                    <a:pos x="56" y="362"/>
                  </a:cxn>
                  <a:cxn ang="0">
                    <a:pos x="93" y="368"/>
                  </a:cxn>
                  <a:cxn ang="0">
                    <a:pos x="125" y="352"/>
                  </a:cxn>
                  <a:cxn ang="0">
                    <a:pos x="118" y="323"/>
                  </a:cxn>
                  <a:cxn ang="0">
                    <a:pos x="137" y="307"/>
                  </a:cxn>
                  <a:cxn ang="0">
                    <a:pos x="152" y="298"/>
                  </a:cxn>
                  <a:cxn ang="0">
                    <a:pos x="155" y="273"/>
                  </a:cxn>
                  <a:cxn ang="0">
                    <a:pos x="180" y="278"/>
                  </a:cxn>
                  <a:cxn ang="0">
                    <a:pos x="196" y="276"/>
                  </a:cxn>
                  <a:cxn ang="0">
                    <a:pos x="211" y="279"/>
                  </a:cxn>
                  <a:cxn ang="0">
                    <a:pos x="232" y="289"/>
                  </a:cxn>
                  <a:cxn ang="0">
                    <a:pos x="258" y="296"/>
                  </a:cxn>
                  <a:cxn ang="0">
                    <a:pos x="291" y="323"/>
                  </a:cxn>
                  <a:cxn ang="0">
                    <a:pos x="330" y="356"/>
                  </a:cxn>
                  <a:cxn ang="0">
                    <a:pos x="335" y="375"/>
                  </a:cxn>
                  <a:cxn ang="0">
                    <a:pos x="357" y="392"/>
                  </a:cxn>
                  <a:cxn ang="0">
                    <a:pos x="388" y="415"/>
                  </a:cxn>
                  <a:cxn ang="0">
                    <a:pos x="425" y="419"/>
                  </a:cxn>
                  <a:cxn ang="0">
                    <a:pos x="495" y="435"/>
                  </a:cxn>
                  <a:cxn ang="0">
                    <a:pos x="526" y="441"/>
                  </a:cxn>
                  <a:cxn ang="0">
                    <a:pos x="515" y="427"/>
                  </a:cxn>
                  <a:cxn ang="0">
                    <a:pos x="544" y="425"/>
                  </a:cxn>
                  <a:cxn ang="0">
                    <a:pos x="506" y="413"/>
                  </a:cxn>
                  <a:cxn ang="0">
                    <a:pos x="496" y="391"/>
                  </a:cxn>
                  <a:cxn ang="0">
                    <a:pos x="462" y="383"/>
                  </a:cxn>
                  <a:cxn ang="0">
                    <a:pos x="456" y="357"/>
                  </a:cxn>
                  <a:cxn ang="0">
                    <a:pos x="419" y="351"/>
                  </a:cxn>
                  <a:cxn ang="0">
                    <a:pos x="397" y="323"/>
                  </a:cxn>
                  <a:cxn ang="0">
                    <a:pos x="393" y="301"/>
                  </a:cxn>
                  <a:cxn ang="0">
                    <a:pos x="367" y="285"/>
                  </a:cxn>
                  <a:cxn ang="0">
                    <a:pos x="341" y="255"/>
                  </a:cxn>
                  <a:cxn ang="0">
                    <a:pos x="339" y="231"/>
                  </a:cxn>
                  <a:cxn ang="0">
                    <a:pos x="370" y="227"/>
                  </a:cxn>
                  <a:cxn ang="0">
                    <a:pos x="375" y="201"/>
                  </a:cxn>
                  <a:cxn ang="0">
                    <a:pos x="348" y="187"/>
                  </a:cxn>
                  <a:cxn ang="0">
                    <a:pos x="296" y="166"/>
                  </a:cxn>
                  <a:cxn ang="0">
                    <a:pos x="266" y="136"/>
                  </a:cxn>
                  <a:cxn ang="0">
                    <a:pos x="238" y="103"/>
                  </a:cxn>
                  <a:cxn ang="0">
                    <a:pos x="193" y="70"/>
                  </a:cxn>
                  <a:cxn ang="0">
                    <a:pos x="166" y="61"/>
                  </a:cxn>
                  <a:cxn ang="0">
                    <a:pos x="92" y="36"/>
                  </a:cxn>
                  <a:cxn ang="0">
                    <a:pos x="42" y="16"/>
                  </a:cxn>
                  <a:cxn ang="0">
                    <a:pos x="1" y="0"/>
                  </a:cxn>
                </a:cxnLst>
                <a:rect l="0" t="0" r="r" b="b"/>
                <a:pathLst>
                  <a:path w="544" h="446">
                    <a:moveTo>
                      <a:pt x="1" y="0"/>
                    </a:moveTo>
                    <a:lnTo>
                      <a:pt x="0" y="9"/>
                    </a:lnTo>
                    <a:lnTo>
                      <a:pt x="5" y="134"/>
                    </a:lnTo>
                    <a:lnTo>
                      <a:pt x="5" y="206"/>
                    </a:lnTo>
                    <a:lnTo>
                      <a:pt x="1" y="227"/>
                    </a:lnTo>
                    <a:lnTo>
                      <a:pt x="0" y="231"/>
                    </a:lnTo>
                    <a:lnTo>
                      <a:pt x="7" y="248"/>
                    </a:lnTo>
                    <a:lnTo>
                      <a:pt x="7" y="289"/>
                    </a:lnTo>
                    <a:lnTo>
                      <a:pt x="10" y="346"/>
                    </a:lnTo>
                    <a:lnTo>
                      <a:pt x="13" y="360"/>
                    </a:lnTo>
                    <a:lnTo>
                      <a:pt x="26" y="359"/>
                    </a:lnTo>
                    <a:lnTo>
                      <a:pt x="31" y="362"/>
                    </a:lnTo>
                    <a:lnTo>
                      <a:pt x="39" y="365"/>
                    </a:lnTo>
                    <a:lnTo>
                      <a:pt x="48" y="365"/>
                    </a:lnTo>
                    <a:lnTo>
                      <a:pt x="56" y="362"/>
                    </a:lnTo>
                    <a:lnTo>
                      <a:pt x="72" y="362"/>
                    </a:lnTo>
                    <a:lnTo>
                      <a:pt x="77" y="362"/>
                    </a:lnTo>
                    <a:lnTo>
                      <a:pt x="93" y="368"/>
                    </a:lnTo>
                    <a:lnTo>
                      <a:pt x="99" y="366"/>
                    </a:lnTo>
                    <a:lnTo>
                      <a:pt x="114" y="356"/>
                    </a:lnTo>
                    <a:lnTo>
                      <a:pt x="125" y="352"/>
                    </a:lnTo>
                    <a:lnTo>
                      <a:pt x="130" y="346"/>
                    </a:lnTo>
                    <a:lnTo>
                      <a:pt x="124" y="330"/>
                    </a:lnTo>
                    <a:lnTo>
                      <a:pt x="118" y="323"/>
                    </a:lnTo>
                    <a:lnTo>
                      <a:pt x="112" y="317"/>
                    </a:lnTo>
                    <a:lnTo>
                      <a:pt x="131" y="312"/>
                    </a:lnTo>
                    <a:lnTo>
                      <a:pt x="137" y="307"/>
                    </a:lnTo>
                    <a:lnTo>
                      <a:pt x="135" y="302"/>
                    </a:lnTo>
                    <a:lnTo>
                      <a:pt x="140" y="297"/>
                    </a:lnTo>
                    <a:lnTo>
                      <a:pt x="152" y="298"/>
                    </a:lnTo>
                    <a:lnTo>
                      <a:pt x="160" y="296"/>
                    </a:lnTo>
                    <a:lnTo>
                      <a:pt x="157" y="287"/>
                    </a:lnTo>
                    <a:lnTo>
                      <a:pt x="155" y="273"/>
                    </a:lnTo>
                    <a:lnTo>
                      <a:pt x="161" y="278"/>
                    </a:lnTo>
                    <a:lnTo>
                      <a:pt x="173" y="280"/>
                    </a:lnTo>
                    <a:lnTo>
                      <a:pt x="180" y="278"/>
                    </a:lnTo>
                    <a:lnTo>
                      <a:pt x="184" y="273"/>
                    </a:lnTo>
                    <a:lnTo>
                      <a:pt x="189" y="269"/>
                    </a:lnTo>
                    <a:lnTo>
                      <a:pt x="196" y="276"/>
                    </a:lnTo>
                    <a:lnTo>
                      <a:pt x="203" y="273"/>
                    </a:lnTo>
                    <a:lnTo>
                      <a:pt x="210" y="275"/>
                    </a:lnTo>
                    <a:lnTo>
                      <a:pt x="211" y="279"/>
                    </a:lnTo>
                    <a:lnTo>
                      <a:pt x="216" y="282"/>
                    </a:lnTo>
                    <a:lnTo>
                      <a:pt x="223" y="284"/>
                    </a:lnTo>
                    <a:lnTo>
                      <a:pt x="232" y="289"/>
                    </a:lnTo>
                    <a:lnTo>
                      <a:pt x="238" y="290"/>
                    </a:lnTo>
                    <a:lnTo>
                      <a:pt x="247" y="296"/>
                    </a:lnTo>
                    <a:lnTo>
                      <a:pt x="258" y="296"/>
                    </a:lnTo>
                    <a:lnTo>
                      <a:pt x="278" y="302"/>
                    </a:lnTo>
                    <a:lnTo>
                      <a:pt x="289" y="311"/>
                    </a:lnTo>
                    <a:lnTo>
                      <a:pt x="291" y="323"/>
                    </a:lnTo>
                    <a:lnTo>
                      <a:pt x="306" y="341"/>
                    </a:lnTo>
                    <a:lnTo>
                      <a:pt x="312" y="354"/>
                    </a:lnTo>
                    <a:lnTo>
                      <a:pt x="330" y="356"/>
                    </a:lnTo>
                    <a:lnTo>
                      <a:pt x="328" y="365"/>
                    </a:lnTo>
                    <a:lnTo>
                      <a:pt x="329" y="367"/>
                    </a:lnTo>
                    <a:lnTo>
                      <a:pt x="335" y="375"/>
                    </a:lnTo>
                    <a:lnTo>
                      <a:pt x="343" y="378"/>
                    </a:lnTo>
                    <a:lnTo>
                      <a:pt x="350" y="384"/>
                    </a:lnTo>
                    <a:lnTo>
                      <a:pt x="357" y="392"/>
                    </a:lnTo>
                    <a:lnTo>
                      <a:pt x="373" y="410"/>
                    </a:lnTo>
                    <a:lnTo>
                      <a:pt x="378" y="410"/>
                    </a:lnTo>
                    <a:lnTo>
                      <a:pt x="388" y="415"/>
                    </a:lnTo>
                    <a:lnTo>
                      <a:pt x="399" y="416"/>
                    </a:lnTo>
                    <a:lnTo>
                      <a:pt x="408" y="419"/>
                    </a:lnTo>
                    <a:lnTo>
                      <a:pt x="425" y="419"/>
                    </a:lnTo>
                    <a:lnTo>
                      <a:pt x="442" y="424"/>
                    </a:lnTo>
                    <a:lnTo>
                      <a:pt x="494" y="431"/>
                    </a:lnTo>
                    <a:lnTo>
                      <a:pt x="495" y="435"/>
                    </a:lnTo>
                    <a:lnTo>
                      <a:pt x="497" y="441"/>
                    </a:lnTo>
                    <a:lnTo>
                      <a:pt x="512" y="446"/>
                    </a:lnTo>
                    <a:lnTo>
                      <a:pt x="526" y="441"/>
                    </a:lnTo>
                    <a:lnTo>
                      <a:pt x="531" y="435"/>
                    </a:lnTo>
                    <a:lnTo>
                      <a:pt x="522" y="429"/>
                    </a:lnTo>
                    <a:lnTo>
                      <a:pt x="515" y="427"/>
                    </a:lnTo>
                    <a:lnTo>
                      <a:pt x="522" y="426"/>
                    </a:lnTo>
                    <a:lnTo>
                      <a:pt x="533" y="427"/>
                    </a:lnTo>
                    <a:lnTo>
                      <a:pt x="544" y="425"/>
                    </a:lnTo>
                    <a:lnTo>
                      <a:pt x="542" y="420"/>
                    </a:lnTo>
                    <a:lnTo>
                      <a:pt x="517" y="416"/>
                    </a:lnTo>
                    <a:lnTo>
                      <a:pt x="506" y="413"/>
                    </a:lnTo>
                    <a:lnTo>
                      <a:pt x="486" y="402"/>
                    </a:lnTo>
                    <a:lnTo>
                      <a:pt x="489" y="394"/>
                    </a:lnTo>
                    <a:lnTo>
                      <a:pt x="496" y="391"/>
                    </a:lnTo>
                    <a:lnTo>
                      <a:pt x="486" y="386"/>
                    </a:lnTo>
                    <a:lnTo>
                      <a:pt x="473" y="383"/>
                    </a:lnTo>
                    <a:lnTo>
                      <a:pt x="462" y="383"/>
                    </a:lnTo>
                    <a:lnTo>
                      <a:pt x="453" y="377"/>
                    </a:lnTo>
                    <a:lnTo>
                      <a:pt x="454" y="367"/>
                    </a:lnTo>
                    <a:lnTo>
                      <a:pt x="456" y="357"/>
                    </a:lnTo>
                    <a:lnTo>
                      <a:pt x="451" y="354"/>
                    </a:lnTo>
                    <a:lnTo>
                      <a:pt x="426" y="356"/>
                    </a:lnTo>
                    <a:lnTo>
                      <a:pt x="419" y="351"/>
                    </a:lnTo>
                    <a:lnTo>
                      <a:pt x="410" y="336"/>
                    </a:lnTo>
                    <a:lnTo>
                      <a:pt x="403" y="330"/>
                    </a:lnTo>
                    <a:lnTo>
                      <a:pt x="397" y="323"/>
                    </a:lnTo>
                    <a:lnTo>
                      <a:pt x="397" y="309"/>
                    </a:lnTo>
                    <a:lnTo>
                      <a:pt x="395" y="303"/>
                    </a:lnTo>
                    <a:lnTo>
                      <a:pt x="393" y="301"/>
                    </a:lnTo>
                    <a:lnTo>
                      <a:pt x="387" y="300"/>
                    </a:lnTo>
                    <a:lnTo>
                      <a:pt x="383" y="296"/>
                    </a:lnTo>
                    <a:lnTo>
                      <a:pt x="367" y="285"/>
                    </a:lnTo>
                    <a:lnTo>
                      <a:pt x="356" y="271"/>
                    </a:lnTo>
                    <a:lnTo>
                      <a:pt x="348" y="268"/>
                    </a:lnTo>
                    <a:lnTo>
                      <a:pt x="341" y="255"/>
                    </a:lnTo>
                    <a:lnTo>
                      <a:pt x="339" y="244"/>
                    </a:lnTo>
                    <a:lnTo>
                      <a:pt x="334" y="237"/>
                    </a:lnTo>
                    <a:lnTo>
                      <a:pt x="339" y="231"/>
                    </a:lnTo>
                    <a:lnTo>
                      <a:pt x="351" y="231"/>
                    </a:lnTo>
                    <a:lnTo>
                      <a:pt x="362" y="230"/>
                    </a:lnTo>
                    <a:lnTo>
                      <a:pt x="370" y="227"/>
                    </a:lnTo>
                    <a:lnTo>
                      <a:pt x="378" y="227"/>
                    </a:lnTo>
                    <a:lnTo>
                      <a:pt x="379" y="212"/>
                    </a:lnTo>
                    <a:lnTo>
                      <a:pt x="375" y="201"/>
                    </a:lnTo>
                    <a:lnTo>
                      <a:pt x="366" y="193"/>
                    </a:lnTo>
                    <a:lnTo>
                      <a:pt x="356" y="187"/>
                    </a:lnTo>
                    <a:lnTo>
                      <a:pt x="348" y="187"/>
                    </a:lnTo>
                    <a:lnTo>
                      <a:pt x="323" y="182"/>
                    </a:lnTo>
                    <a:lnTo>
                      <a:pt x="314" y="178"/>
                    </a:lnTo>
                    <a:lnTo>
                      <a:pt x="296" y="166"/>
                    </a:lnTo>
                    <a:lnTo>
                      <a:pt x="270" y="160"/>
                    </a:lnTo>
                    <a:lnTo>
                      <a:pt x="266" y="156"/>
                    </a:lnTo>
                    <a:lnTo>
                      <a:pt x="266" y="136"/>
                    </a:lnTo>
                    <a:lnTo>
                      <a:pt x="262" y="124"/>
                    </a:lnTo>
                    <a:lnTo>
                      <a:pt x="250" y="112"/>
                    </a:lnTo>
                    <a:lnTo>
                      <a:pt x="238" y="103"/>
                    </a:lnTo>
                    <a:lnTo>
                      <a:pt x="225" y="97"/>
                    </a:lnTo>
                    <a:lnTo>
                      <a:pt x="201" y="82"/>
                    </a:lnTo>
                    <a:lnTo>
                      <a:pt x="193" y="70"/>
                    </a:lnTo>
                    <a:lnTo>
                      <a:pt x="188" y="65"/>
                    </a:lnTo>
                    <a:lnTo>
                      <a:pt x="177" y="65"/>
                    </a:lnTo>
                    <a:lnTo>
                      <a:pt x="166" y="61"/>
                    </a:lnTo>
                    <a:lnTo>
                      <a:pt x="124" y="43"/>
                    </a:lnTo>
                    <a:lnTo>
                      <a:pt x="102" y="39"/>
                    </a:lnTo>
                    <a:lnTo>
                      <a:pt x="92" y="36"/>
                    </a:lnTo>
                    <a:lnTo>
                      <a:pt x="81" y="33"/>
                    </a:lnTo>
                    <a:lnTo>
                      <a:pt x="63" y="22"/>
                    </a:lnTo>
                    <a:lnTo>
                      <a:pt x="42" y="16"/>
                    </a:lnTo>
                    <a:lnTo>
                      <a:pt x="31" y="10"/>
                    </a:lnTo>
                    <a:lnTo>
                      <a:pt x="16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Freeform 843"/>
              <p:cNvSpPr>
                <a:spLocks noChangeAspect="1"/>
              </p:cNvSpPr>
              <p:nvPr/>
            </p:nvSpPr>
            <p:spPr bwMode="gray">
              <a:xfrm>
                <a:off x="3501365" y="5235233"/>
                <a:ext cx="25785" cy="34040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6" name="Freeform 844"/>
              <p:cNvSpPr>
                <a:spLocks noChangeAspect="1"/>
              </p:cNvSpPr>
              <p:nvPr/>
            </p:nvSpPr>
            <p:spPr bwMode="gray">
              <a:xfrm>
                <a:off x="3535402" y="5211508"/>
                <a:ext cx="14440" cy="14441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7" name="Freeform 845"/>
              <p:cNvSpPr>
                <a:spLocks noChangeAspect="1"/>
              </p:cNvSpPr>
              <p:nvPr/>
            </p:nvSpPr>
            <p:spPr bwMode="gray">
              <a:xfrm>
                <a:off x="3530245" y="5150648"/>
                <a:ext cx="48476" cy="71175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8" name="Freeform 846"/>
              <p:cNvSpPr>
                <a:spLocks noChangeAspect="1"/>
              </p:cNvSpPr>
              <p:nvPr/>
            </p:nvSpPr>
            <p:spPr bwMode="gray">
              <a:xfrm>
                <a:off x="3568407" y="5221823"/>
                <a:ext cx="9283" cy="928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9" name="Freeform 847"/>
              <p:cNvSpPr>
                <a:spLocks noChangeAspect="1"/>
              </p:cNvSpPr>
              <p:nvPr/>
            </p:nvSpPr>
            <p:spPr bwMode="gray">
              <a:xfrm>
                <a:off x="3580784" y="5220792"/>
                <a:ext cx="15471" cy="1753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0" name="Freeform 848"/>
              <p:cNvSpPr>
                <a:spLocks noChangeAspect="1"/>
              </p:cNvSpPr>
              <p:nvPr/>
            </p:nvSpPr>
            <p:spPr bwMode="gray">
              <a:xfrm>
                <a:off x="3553967" y="5229044"/>
                <a:ext cx="13408" cy="1753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1" name="Freeform 849"/>
              <p:cNvSpPr>
                <a:spLocks noChangeAspect="1"/>
              </p:cNvSpPr>
              <p:nvPr/>
            </p:nvSpPr>
            <p:spPr bwMode="gray">
              <a:xfrm>
                <a:off x="3559124" y="5240391"/>
                <a:ext cx="12377" cy="21662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2" name="Freeform 850"/>
              <p:cNvSpPr>
                <a:spLocks noChangeAspect="1"/>
              </p:cNvSpPr>
              <p:nvPr/>
            </p:nvSpPr>
            <p:spPr bwMode="gray">
              <a:xfrm>
                <a:off x="3580784" y="5234202"/>
                <a:ext cx="10314" cy="165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3" name="Freeform 851"/>
              <p:cNvSpPr>
                <a:spLocks noChangeAspect="1"/>
              </p:cNvSpPr>
              <p:nvPr/>
            </p:nvSpPr>
            <p:spPr bwMode="gray">
              <a:xfrm>
                <a:off x="3570470" y="5236265"/>
                <a:ext cx="7220" cy="2063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852"/>
              <p:cNvSpPr>
                <a:spLocks noChangeAspect="1"/>
              </p:cNvSpPr>
              <p:nvPr/>
            </p:nvSpPr>
            <p:spPr bwMode="gray">
              <a:xfrm>
                <a:off x="3575627" y="5248643"/>
                <a:ext cx="8251" cy="722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Freeform 853"/>
              <p:cNvSpPr>
                <a:spLocks noChangeAspect="1"/>
              </p:cNvSpPr>
              <p:nvPr/>
            </p:nvSpPr>
            <p:spPr bwMode="gray">
              <a:xfrm>
                <a:off x="3553967" y="5253801"/>
                <a:ext cx="52602" cy="47450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6" name="Freeform 854"/>
              <p:cNvSpPr>
                <a:spLocks noChangeAspect="1"/>
              </p:cNvSpPr>
              <p:nvPr/>
            </p:nvSpPr>
            <p:spPr bwMode="gray">
              <a:xfrm>
                <a:off x="3464234" y="5306408"/>
                <a:ext cx="15471" cy="12378"/>
              </a:xfrm>
              <a:custGeom>
                <a:avLst/>
                <a:gdLst/>
                <a:ahLst/>
                <a:cxnLst>
                  <a:cxn ang="0">
                    <a:pos x="67" y="9"/>
                  </a:cxn>
                  <a:cxn ang="0">
                    <a:pos x="72" y="14"/>
                  </a:cxn>
                  <a:cxn ang="0">
                    <a:pos x="76" y="21"/>
                  </a:cxn>
                  <a:cxn ang="0">
                    <a:pos x="77" y="26"/>
                  </a:cxn>
                  <a:cxn ang="0">
                    <a:pos x="77" y="32"/>
                  </a:cxn>
                  <a:cxn ang="0">
                    <a:pos x="76" y="37"/>
                  </a:cxn>
                  <a:cxn ang="0">
                    <a:pos x="70" y="37"/>
                  </a:cxn>
                  <a:cxn ang="0">
                    <a:pos x="65" y="35"/>
                  </a:cxn>
                  <a:cxn ang="0">
                    <a:pos x="61" y="27"/>
                  </a:cxn>
                  <a:cxn ang="0">
                    <a:pos x="59" y="20"/>
                  </a:cxn>
                  <a:cxn ang="0">
                    <a:pos x="56" y="16"/>
                  </a:cxn>
                  <a:cxn ang="0">
                    <a:pos x="51" y="16"/>
                  </a:cxn>
                  <a:cxn ang="0">
                    <a:pos x="46" y="19"/>
                  </a:cxn>
                  <a:cxn ang="0">
                    <a:pos x="43" y="24"/>
                  </a:cxn>
                  <a:cxn ang="0">
                    <a:pos x="41" y="48"/>
                  </a:cxn>
                  <a:cxn ang="0">
                    <a:pos x="39" y="56"/>
                  </a:cxn>
                  <a:cxn ang="0">
                    <a:pos x="34" y="58"/>
                  </a:cxn>
                  <a:cxn ang="0">
                    <a:pos x="29" y="57"/>
                  </a:cxn>
                  <a:cxn ang="0">
                    <a:pos x="26" y="53"/>
                  </a:cxn>
                  <a:cxn ang="0">
                    <a:pos x="21" y="48"/>
                  </a:cxn>
                  <a:cxn ang="0">
                    <a:pos x="17" y="42"/>
                  </a:cxn>
                  <a:cxn ang="0">
                    <a:pos x="7" y="31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11" y="22"/>
                  </a:cxn>
                  <a:cxn ang="0">
                    <a:pos x="26" y="21"/>
                  </a:cxn>
                  <a:cxn ang="0">
                    <a:pos x="33" y="16"/>
                  </a:cxn>
                  <a:cxn ang="0">
                    <a:pos x="53" y="0"/>
                  </a:cxn>
                  <a:cxn ang="0">
                    <a:pos x="55" y="8"/>
                  </a:cxn>
                  <a:cxn ang="0">
                    <a:pos x="67" y="9"/>
                  </a:cxn>
                </a:cxnLst>
                <a:rect l="0" t="0" r="r" b="b"/>
                <a:pathLst>
                  <a:path w="77" h="58">
                    <a:moveTo>
                      <a:pt x="67" y="9"/>
                    </a:moveTo>
                    <a:lnTo>
                      <a:pt x="72" y="14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2"/>
                    </a:lnTo>
                    <a:lnTo>
                      <a:pt x="76" y="37"/>
                    </a:lnTo>
                    <a:lnTo>
                      <a:pt x="70" y="37"/>
                    </a:lnTo>
                    <a:lnTo>
                      <a:pt x="65" y="35"/>
                    </a:lnTo>
                    <a:lnTo>
                      <a:pt x="61" y="27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4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4" y="58"/>
                    </a:lnTo>
                    <a:lnTo>
                      <a:pt x="29" y="57"/>
                    </a:lnTo>
                    <a:lnTo>
                      <a:pt x="26" y="53"/>
                    </a:lnTo>
                    <a:lnTo>
                      <a:pt x="21" y="48"/>
                    </a:lnTo>
                    <a:lnTo>
                      <a:pt x="17" y="42"/>
                    </a:lnTo>
                    <a:lnTo>
                      <a:pt x="7" y="31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11" y="22"/>
                    </a:lnTo>
                    <a:lnTo>
                      <a:pt x="26" y="21"/>
                    </a:lnTo>
                    <a:lnTo>
                      <a:pt x="33" y="16"/>
                    </a:lnTo>
                    <a:lnTo>
                      <a:pt x="53" y="0"/>
                    </a:lnTo>
                    <a:lnTo>
                      <a:pt x="55" y="8"/>
                    </a:lnTo>
                    <a:lnTo>
                      <a:pt x="67" y="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7" name="Freeform 855"/>
              <p:cNvSpPr>
                <a:spLocks noChangeAspect="1"/>
              </p:cNvSpPr>
              <p:nvPr/>
            </p:nvSpPr>
            <p:spPr bwMode="gray">
              <a:xfrm>
                <a:off x="3487957" y="5400277"/>
                <a:ext cx="3094" cy="9284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0"/>
                  </a:cxn>
                  <a:cxn ang="0">
                    <a:pos x="13" y="26"/>
                  </a:cxn>
                  <a:cxn ang="0">
                    <a:pos x="15" y="33"/>
                  </a:cxn>
                  <a:cxn ang="0">
                    <a:pos x="9" y="41"/>
                  </a:cxn>
                  <a:cxn ang="0">
                    <a:pos x="4" y="42"/>
                  </a:cxn>
                  <a:cxn ang="0">
                    <a:pos x="0" y="27"/>
                  </a:cxn>
                  <a:cxn ang="0">
                    <a:pos x="0" y="13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</a:cxnLst>
                <a:rect l="0" t="0" r="r" b="b"/>
                <a:pathLst>
                  <a:path w="15" h="42">
                    <a:moveTo>
                      <a:pt x="8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13" y="26"/>
                    </a:lnTo>
                    <a:lnTo>
                      <a:pt x="15" y="33"/>
                    </a:lnTo>
                    <a:lnTo>
                      <a:pt x="9" y="41"/>
                    </a:lnTo>
                    <a:lnTo>
                      <a:pt x="4" y="42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8" name="Freeform 856"/>
              <p:cNvSpPr>
                <a:spLocks noChangeAspect="1"/>
              </p:cNvSpPr>
              <p:nvPr/>
            </p:nvSpPr>
            <p:spPr bwMode="gray">
              <a:xfrm>
                <a:off x="3585941" y="5458042"/>
                <a:ext cx="27848" cy="1237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38"/>
                  </a:cxn>
                  <a:cxn ang="0">
                    <a:pos x="11" y="29"/>
                  </a:cxn>
                  <a:cxn ang="0">
                    <a:pos x="18" y="17"/>
                  </a:cxn>
                  <a:cxn ang="0">
                    <a:pos x="27" y="16"/>
                  </a:cxn>
                  <a:cxn ang="0">
                    <a:pos x="55" y="11"/>
                  </a:cxn>
                  <a:cxn ang="0">
                    <a:pos x="61" y="7"/>
                  </a:cxn>
                  <a:cxn ang="0">
                    <a:pos x="71" y="10"/>
                  </a:cxn>
                  <a:cxn ang="0">
                    <a:pos x="98" y="7"/>
                  </a:cxn>
                  <a:cxn ang="0">
                    <a:pos x="109" y="3"/>
                  </a:cxn>
                  <a:cxn ang="0">
                    <a:pos x="118" y="2"/>
                  </a:cxn>
                  <a:cxn ang="0">
                    <a:pos x="124" y="0"/>
                  </a:cxn>
                  <a:cxn ang="0">
                    <a:pos x="132" y="2"/>
                  </a:cxn>
                  <a:cxn ang="0">
                    <a:pos x="133" y="6"/>
                  </a:cxn>
                  <a:cxn ang="0">
                    <a:pos x="129" y="19"/>
                  </a:cxn>
                  <a:cxn ang="0">
                    <a:pos x="113" y="23"/>
                  </a:cxn>
                  <a:cxn ang="0">
                    <a:pos x="88" y="37"/>
                  </a:cxn>
                  <a:cxn ang="0">
                    <a:pos x="73" y="40"/>
                  </a:cxn>
                  <a:cxn ang="0">
                    <a:pos x="61" y="46"/>
                  </a:cxn>
                  <a:cxn ang="0">
                    <a:pos x="39" y="51"/>
                  </a:cxn>
                  <a:cxn ang="0">
                    <a:pos x="23" y="61"/>
                  </a:cxn>
                  <a:cxn ang="0">
                    <a:pos x="18" y="59"/>
                  </a:cxn>
                  <a:cxn ang="0">
                    <a:pos x="0" y="39"/>
                  </a:cxn>
                </a:cxnLst>
                <a:rect l="0" t="0" r="r" b="b"/>
                <a:pathLst>
                  <a:path w="133" h="61">
                    <a:moveTo>
                      <a:pt x="0" y="39"/>
                    </a:moveTo>
                    <a:lnTo>
                      <a:pt x="2" y="38"/>
                    </a:lnTo>
                    <a:lnTo>
                      <a:pt x="11" y="29"/>
                    </a:lnTo>
                    <a:lnTo>
                      <a:pt x="18" y="17"/>
                    </a:lnTo>
                    <a:lnTo>
                      <a:pt x="27" y="16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71" y="10"/>
                    </a:lnTo>
                    <a:lnTo>
                      <a:pt x="98" y="7"/>
                    </a:lnTo>
                    <a:lnTo>
                      <a:pt x="109" y="3"/>
                    </a:lnTo>
                    <a:lnTo>
                      <a:pt x="118" y="2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3" y="6"/>
                    </a:lnTo>
                    <a:lnTo>
                      <a:pt x="129" y="19"/>
                    </a:lnTo>
                    <a:lnTo>
                      <a:pt x="113" y="23"/>
                    </a:lnTo>
                    <a:lnTo>
                      <a:pt x="88" y="37"/>
                    </a:lnTo>
                    <a:lnTo>
                      <a:pt x="73" y="40"/>
                    </a:lnTo>
                    <a:lnTo>
                      <a:pt x="61" y="46"/>
                    </a:lnTo>
                    <a:lnTo>
                      <a:pt x="39" y="51"/>
                    </a:lnTo>
                    <a:lnTo>
                      <a:pt x="23" y="61"/>
                    </a:lnTo>
                    <a:lnTo>
                      <a:pt x="18" y="5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9" name="Freeform 857"/>
              <p:cNvSpPr>
                <a:spLocks noChangeAspect="1"/>
              </p:cNvSpPr>
              <p:nvPr/>
            </p:nvSpPr>
            <p:spPr bwMode="gray">
              <a:xfrm>
                <a:off x="3572532" y="5466294"/>
                <a:ext cx="17534" cy="14441"/>
              </a:xfrm>
              <a:custGeom>
                <a:avLst/>
                <a:gdLst/>
                <a:ahLst/>
                <a:cxnLst>
                  <a:cxn ang="0">
                    <a:pos x="85" y="20"/>
                  </a:cxn>
                  <a:cxn ang="0">
                    <a:pos x="85" y="22"/>
                  </a:cxn>
                  <a:cxn ang="0">
                    <a:pos x="80" y="35"/>
                  </a:cxn>
                  <a:cxn ang="0">
                    <a:pos x="69" y="46"/>
                  </a:cxn>
                  <a:cxn ang="0">
                    <a:pos x="63" y="54"/>
                  </a:cxn>
                  <a:cxn ang="0">
                    <a:pos x="54" y="58"/>
                  </a:cxn>
                  <a:cxn ang="0">
                    <a:pos x="49" y="60"/>
                  </a:cxn>
                  <a:cxn ang="0">
                    <a:pos x="40" y="63"/>
                  </a:cxn>
                  <a:cxn ang="0">
                    <a:pos x="31" y="68"/>
                  </a:cxn>
                  <a:cxn ang="0">
                    <a:pos x="21" y="70"/>
                  </a:cxn>
                  <a:cxn ang="0">
                    <a:pos x="15" y="71"/>
                  </a:cxn>
                  <a:cxn ang="0">
                    <a:pos x="5" y="71"/>
                  </a:cxn>
                  <a:cxn ang="0">
                    <a:pos x="0" y="66"/>
                  </a:cxn>
                  <a:cxn ang="0">
                    <a:pos x="8" y="58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8" y="31"/>
                  </a:cxn>
                  <a:cxn ang="0">
                    <a:pos x="15" y="23"/>
                  </a:cxn>
                  <a:cxn ang="0">
                    <a:pos x="22" y="17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8" y="6"/>
                  </a:cxn>
                  <a:cxn ang="0">
                    <a:pos x="53" y="4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85" y="20"/>
                  </a:cxn>
                </a:cxnLst>
                <a:rect l="0" t="0" r="r" b="b"/>
                <a:pathLst>
                  <a:path w="85" h="71">
                    <a:moveTo>
                      <a:pt x="85" y="20"/>
                    </a:moveTo>
                    <a:lnTo>
                      <a:pt x="85" y="22"/>
                    </a:lnTo>
                    <a:lnTo>
                      <a:pt x="80" y="35"/>
                    </a:lnTo>
                    <a:lnTo>
                      <a:pt x="69" y="46"/>
                    </a:lnTo>
                    <a:lnTo>
                      <a:pt x="63" y="54"/>
                    </a:lnTo>
                    <a:lnTo>
                      <a:pt x="54" y="58"/>
                    </a:lnTo>
                    <a:lnTo>
                      <a:pt x="49" y="60"/>
                    </a:lnTo>
                    <a:lnTo>
                      <a:pt x="40" y="63"/>
                    </a:lnTo>
                    <a:lnTo>
                      <a:pt x="31" y="68"/>
                    </a:lnTo>
                    <a:lnTo>
                      <a:pt x="21" y="70"/>
                    </a:lnTo>
                    <a:lnTo>
                      <a:pt x="15" y="71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8" y="58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8" y="31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32" y="15"/>
                    </a:lnTo>
                    <a:lnTo>
                      <a:pt x="41" y="9"/>
                    </a:lnTo>
                    <a:lnTo>
                      <a:pt x="48" y="6"/>
                    </a:lnTo>
                    <a:lnTo>
                      <a:pt x="53" y="4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85" y="2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0" name="Freeform 858"/>
              <p:cNvSpPr>
                <a:spLocks noChangeAspect="1"/>
              </p:cNvSpPr>
              <p:nvPr/>
            </p:nvSpPr>
            <p:spPr bwMode="gray">
              <a:xfrm>
                <a:off x="3622040" y="5395119"/>
                <a:ext cx="33005" cy="12378"/>
              </a:xfrm>
              <a:custGeom>
                <a:avLst/>
                <a:gdLst/>
                <a:ahLst/>
                <a:cxnLst>
                  <a:cxn ang="0">
                    <a:pos x="3" y="38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7" y="14"/>
                  </a:cxn>
                  <a:cxn ang="0">
                    <a:pos x="12" y="8"/>
                  </a:cxn>
                  <a:cxn ang="0">
                    <a:pos x="17" y="3"/>
                  </a:cxn>
                  <a:cxn ang="0">
                    <a:pos x="43" y="5"/>
                  </a:cxn>
                  <a:cxn ang="0">
                    <a:pos x="54" y="4"/>
                  </a:cxn>
                  <a:cxn ang="0">
                    <a:pos x="63" y="2"/>
                  </a:cxn>
                  <a:cxn ang="0">
                    <a:pos x="70" y="5"/>
                  </a:cxn>
                  <a:cxn ang="0">
                    <a:pos x="88" y="0"/>
                  </a:cxn>
                  <a:cxn ang="0">
                    <a:pos x="99" y="4"/>
                  </a:cxn>
                  <a:cxn ang="0">
                    <a:pos x="108" y="11"/>
                  </a:cxn>
                  <a:cxn ang="0">
                    <a:pos x="116" y="13"/>
                  </a:cxn>
                  <a:cxn ang="0">
                    <a:pos x="125" y="13"/>
                  </a:cxn>
                  <a:cxn ang="0">
                    <a:pos x="132" y="10"/>
                  </a:cxn>
                  <a:cxn ang="0">
                    <a:pos x="142" y="14"/>
                  </a:cxn>
                  <a:cxn ang="0">
                    <a:pos x="148" y="30"/>
                  </a:cxn>
                  <a:cxn ang="0">
                    <a:pos x="152" y="35"/>
                  </a:cxn>
                  <a:cxn ang="0">
                    <a:pos x="160" y="37"/>
                  </a:cxn>
                  <a:cxn ang="0">
                    <a:pos x="162" y="50"/>
                  </a:cxn>
                  <a:cxn ang="0">
                    <a:pos x="157" y="59"/>
                  </a:cxn>
                  <a:cxn ang="0">
                    <a:pos x="149" y="54"/>
                  </a:cxn>
                  <a:cxn ang="0">
                    <a:pos x="108" y="32"/>
                  </a:cxn>
                  <a:cxn ang="0">
                    <a:pos x="98" y="30"/>
                  </a:cxn>
                  <a:cxn ang="0">
                    <a:pos x="88" y="30"/>
                  </a:cxn>
                  <a:cxn ang="0">
                    <a:pos x="88" y="35"/>
                  </a:cxn>
                  <a:cxn ang="0">
                    <a:pos x="83" y="36"/>
                  </a:cxn>
                  <a:cxn ang="0">
                    <a:pos x="72" y="35"/>
                  </a:cxn>
                  <a:cxn ang="0">
                    <a:pos x="62" y="34"/>
                  </a:cxn>
                  <a:cxn ang="0">
                    <a:pos x="54" y="26"/>
                  </a:cxn>
                  <a:cxn ang="0">
                    <a:pos x="45" y="30"/>
                  </a:cxn>
                  <a:cxn ang="0">
                    <a:pos x="41" y="35"/>
                  </a:cxn>
                  <a:cxn ang="0">
                    <a:pos x="34" y="37"/>
                  </a:cxn>
                  <a:cxn ang="0">
                    <a:pos x="24" y="32"/>
                  </a:cxn>
                  <a:cxn ang="0">
                    <a:pos x="13" y="21"/>
                  </a:cxn>
                  <a:cxn ang="0">
                    <a:pos x="11" y="24"/>
                  </a:cxn>
                  <a:cxn ang="0">
                    <a:pos x="3" y="38"/>
                  </a:cxn>
                </a:cxnLst>
                <a:rect l="0" t="0" r="r" b="b"/>
                <a:pathLst>
                  <a:path w="162" h="59">
                    <a:moveTo>
                      <a:pt x="3" y="38"/>
                    </a:moveTo>
                    <a:lnTo>
                      <a:pt x="1" y="37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7" y="14"/>
                    </a:lnTo>
                    <a:lnTo>
                      <a:pt x="12" y="8"/>
                    </a:lnTo>
                    <a:lnTo>
                      <a:pt x="17" y="3"/>
                    </a:lnTo>
                    <a:lnTo>
                      <a:pt x="43" y="5"/>
                    </a:lnTo>
                    <a:lnTo>
                      <a:pt x="54" y="4"/>
                    </a:lnTo>
                    <a:lnTo>
                      <a:pt x="63" y="2"/>
                    </a:lnTo>
                    <a:lnTo>
                      <a:pt x="70" y="5"/>
                    </a:lnTo>
                    <a:lnTo>
                      <a:pt x="88" y="0"/>
                    </a:lnTo>
                    <a:lnTo>
                      <a:pt x="99" y="4"/>
                    </a:lnTo>
                    <a:lnTo>
                      <a:pt x="108" y="11"/>
                    </a:lnTo>
                    <a:lnTo>
                      <a:pt x="116" y="13"/>
                    </a:lnTo>
                    <a:lnTo>
                      <a:pt x="125" y="13"/>
                    </a:lnTo>
                    <a:lnTo>
                      <a:pt x="132" y="10"/>
                    </a:lnTo>
                    <a:lnTo>
                      <a:pt x="142" y="14"/>
                    </a:lnTo>
                    <a:lnTo>
                      <a:pt x="148" y="30"/>
                    </a:lnTo>
                    <a:lnTo>
                      <a:pt x="152" y="35"/>
                    </a:lnTo>
                    <a:lnTo>
                      <a:pt x="160" y="37"/>
                    </a:lnTo>
                    <a:lnTo>
                      <a:pt x="162" y="50"/>
                    </a:lnTo>
                    <a:lnTo>
                      <a:pt x="157" y="59"/>
                    </a:lnTo>
                    <a:lnTo>
                      <a:pt x="149" y="54"/>
                    </a:lnTo>
                    <a:lnTo>
                      <a:pt x="108" y="32"/>
                    </a:lnTo>
                    <a:lnTo>
                      <a:pt x="98" y="30"/>
                    </a:lnTo>
                    <a:lnTo>
                      <a:pt x="88" y="30"/>
                    </a:lnTo>
                    <a:lnTo>
                      <a:pt x="88" y="35"/>
                    </a:lnTo>
                    <a:lnTo>
                      <a:pt x="83" y="36"/>
                    </a:lnTo>
                    <a:lnTo>
                      <a:pt x="72" y="35"/>
                    </a:lnTo>
                    <a:lnTo>
                      <a:pt x="62" y="34"/>
                    </a:lnTo>
                    <a:lnTo>
                      <a:pt x="54" y="26"/>
                    </a:lnTo>
                    <a:lnTo>
                      <a:pt x="45" y="30"/>
                    </a:lnTo>
                    <a:lnTo>
                      <a:pt x="41" y="35"/>
                    </a:lnTo>
                    <a:lnTo>
                      <a:pt x="34" y="37"/>
                    </a:lnTo>
                    <a:lnTo>
                      <a:pt x="24" y="32"/>
                    </a:lnTo>
                    <a:lnTo>
                      <a:pt x="13" y="21"/>
                    </a:lnTo>
                    <a:lnTo>
                      <a:pt x="11" y="24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1" name="Freeform 859"/>
              <p:cNvSpPr>
                <a:spLocks noChangeAspect="1"/>
              </p:cNvSpPr>
              <p:nvPr/>
            </p:nvSpPr>
            <p:spPr bwMode="gray">
              <a:xfrm>
                <a:off x="3519931" y="5344575"/>
                <a:ext cx="71167" cy="83553"/>
              </a:xfrm>
              <a:custGeom>
                <a:avLst/>
                <a:gdLst/>
                <a:ahLst/>
                <a:cxnLst>
                  <a:cxn ang="0">
                    <a:pos x="141" y="30"/>
                  </a:cxn>
                  <a:cxn ang="0">
                    <a:pos x="163" y="33"/>
                  </a:cxn>
                  <a:cxn ang="0">
                    <a:pos x="184" y="36"/>
                  </a:cxn>
                  <a:cxn ang="0">
                    <a:pos x="205" y="43"/>
                  </a:cxn>
                  <a:cxn ang="0">
                    <a:pos x="229" y="42"/>
                  </a:cxn>
                  <a:cxn ang="0">
                    <a:pos x="288" y="42"/>
                  </a:cxn>
                  <a:cxn ang="0">
                    <a:pos x="325" y="6"/>
                  </a:cxn>
                  <a:cxn ang="0">
                    <a:pos x="344" y="4"/>
                  </a:cxn>
                  <a:cxn ang="0">
                    <a:pos x="339" y="30"/>
                  </a:cxn>
                  <a:cxn ang="0">
                    <a:pos x="303" y="69"/>
                  </a:cxn>
                  <a:cxn ang="0">
                    <a:pos x="268" y="78"/>
                  </a:cxn>
                  <a:cxn ang="0">
                    <a:pos x="218" y="68"/>
                  </a:cxn>
                  <a:cxn ang="0">
                    <a:pos x="164" y="72"/>
                  </a:cxn>
                  <a:cxn ang="0">
                    <a:pos x="145" y="69"/>
                  </a:cxn>
                  <a:cxn ang="0">
                    <a:pos x="121" y="72"/>
                  </a:cxn>
                  <a:cxn ang="0">
                    <a:pos x="87" y="69"/>
                  </a:cxn>
                  <a:cxn ang="0">
                    <a:pos x="67" y="107"/>
                  </a:cxn>
                  <a:cxn ang="0">
                    <a:pos x="86" y="148"/>
                  </a:cxn>
                  <a:cxn ang="0">
                    <a:pos x="124" y="164"/>
                  </a:cxn>
                  <a:cxn ang="0">
                    <a:pos x="151" y="143"/>
                  </a:cxn>
                  <a:cxn ang="0">
                    <a:pos x="172" y="148"/>
                  </a:cxn>
                  <a:cxn ang="0">
                    <a:pos x="215" y="138"/>
                  </a:cxn>
                  <a:cxn ang="0">
                    <a:pos x="244" y="124"/>
                  </a:cxn>
                  <a:cxn ang="0">
                    <a:pos x="243" y="150"/>
                  </a:cxn>
                  <a:cxn ang="0">
                    <a:pos x="198" y="172"/>
                  </a:cxn>
                  <a:cxn ang="0">
                    <a:pos x="166" y="189"/>
                  </a:cxn>
                  <a:cxn ang="0">
                    <a:pos x="137" y="193"/>
                  </a:cxn>
                  <a:cxn ang="0">
                    <a:pos x="180" y="251"/>
                  </a:cxn>
                  <a:cxn ang="0">
                    <a:pos x="196" y="271"/>
                  </a:cxn>
                  <a:cxn ang="0">
                    <a:pos x="184" y="286"/>
                  </a:cxn>
                  <a:cxn ang="0">
                    <a:pos x="202" y="309"/>
                  </a:cxn>
                  <a:cxn ang="0">
                    <a:pos x="216" y="320"/>
                  </a:cxn>
                  <a:cxn ang="0">
                    <a:pos x="211" y="337"/>
                  </a:cxn>
                  <a:cxn ang="0">
                    <a:pos x="175" y="354"/>
                  </a:cxn>
                  <a:cxn ang="0">
                    <a:pos x="146" y="348"/>
                  </a:cxn>
                  <a:cxn ang="0">
                    <a:pos x="143" y="314"/>
                  </a:cxn>
                  <a:cxn ang="0">
                    <a:pos x="113" y="280"/>
                  </a:cxn>
                  <a:cxn ang="0">
                    <a:pos x="119" y="245"/>
                  </a:cxn>
                  <a:cxn ang="0">
                    <a:pos x="92" y="245"/>
                  </a:cxn>
                  <a:cxn ang="0">
                    <a:pos x="83" y="280"/>
                  </a:cxn>
                  <a:cxn ang="0">
                    <a:pos x="86" y="354"/>
                  </a:cxn>
                  <a:cxn ang="0">
                    <a:pos x="85" y="397"/>
                  </a:cxn>
                  <a:cxn ang="0">
                    <a:pos x="55" y="404"/>
                  </a:cxn>
                  <a:cxn ang="0">
                    <a:pos x="27" y="384"/>
                  </a:cxn>
                  <a:cxn ang="0">
                    <a:pos x="43" y="316"/>
                  </a:cxn>
                  <a:cxn ang="0">
                    <a:pos x="22" y="284"/>
                  </a:cxn>
                  <a:cxn ang="0">
                    <a:pos x="0" y="259"/>
                  </a:cxn>
                  <a:cxn ang="0">
                    <a:pos x="18" y="210"/>
                  </a:cxn>
                  <a:cxn ang="0">
                    <a:pos x="37" y="144"/>
                  </a:cxn>
                  <a:cxn ang="0">
                    <a:pos x="51" y="138"/>
                  </a:cxn>
                  <a:cxn ang="0">
                    <a:pos x="45" y="97"/>
                  </a:cxn>
                  <a:cxn ang="0">
                    <a:pos x="55" y="80"/>
                  </a:cxn>
                  <a:cxn ang="0">
                    <a:pos x="73" y="46"/>
                  </a:cxn>
                  <a:cxn ang="0">
                    <a:pos x="93" y="51"/>
                  </a:cxn>
                  <a:cxn ang="0">
                    <a:pos x="110" y="24"/>
                  </a:cxn>
                </a:cxnLst>
                <a:rect l="0" t="0" r="r" b="b"/>
                <a:pathLst>
                  <a:path w="345" h="404">
                    <a:moveTo>
                      <a:pt x="120" y="22"/>
                    </a:moveTo>
                    <a:lnTo>
                      <a:pt x="139" y="24"/>
                    </a:lnTo>
                    <a:lnTo>
                      <a:pt x="141" y="30"/>
                    </a:lnTo>
                    <a:lnTo>
                      <a:pt x="147" y="35"/>
                    </a:lnTo>
                    <a:lnTo>
                      <a:pt x="155" y="36"/>
                    </a:lnTo>
                    <a:lnTo>
                      <a:pt x="163" y="33"/>
                    </a:lnTo>
                    <a:lnTo>
                      <a:pt x="169" y="33"/>
                    </a:lnTo>
                    <a:lnTo>
                      <a:pt x="178" y="35"/>
                    </a:lnTo>
                    <a:lnTo>
                      <a:pt x="184" y="36"/>
                    </a:lnTo>
                    <a:lnTo>
                      <a:pt x="193" y="36"/>
                    </a:lnTo>
                    <a:lnTo>
                      <a:pt x="201" y="38"/>
                    </a:lnTo>
                    <a:lnTo>
                      <a:pt x="205" y="43"/>
                    </a:lnTo>
                    <a:lnTo>
                      <a:pt x="216" y="47"/>
                    </a:lnTo>
                    <a:lnTo>
                      <a:pt x="222" y="46"/>
                    </a:lnTo>
                    <a:lnTo>
                      <a:pt x="229" y="42"/>
                    </a:lnTo>
                    <a:lnTo>
                      <a:pt x="237" y="41"/>
                    </a:lnTo>
                    <a:lnTo>
                      <a:pt x="274" y="46"/>
                    </a:lnTo>
                    <a:lnTo>
                      <a:pt x="288" y="42"/>
                    </a:lnTo>
                    <a:lnTo>
                      <a:pt x="309" y="21"/>
                    </a:lnTo>
                    <a:lnTo>
                      <a:pt x="317" y="16"/>
                    </a:lnTo>
                    <a:lnTo>
                      <a:pt x="325" y="6"/>
                    </a:lnTo>
                    <a:lnTo>
                      <a:pt x="335" y="0"/>
                    </a:lnTo>
                    <a:lnTo>
                      <a:pt x="341" y="2"/>
                    </a:lnTo>
                    <a:lnTo>
                      <a:pt x="344" y="4"/>
                    </a:lnTo>
                    <a:lnTo>
                      <a:pt x="345" y="13"/>
                    </a:lnTo>
                    <a:lnTo>
                      <a:pt x="344" y="20"/>
                    </a:lnTo>
                    <a:lnTo>
                      <a:pt x="339" y="30"/>
                    </a:lnTo>
                    <a:lnTo>
                      <a:pt x="323" y="47"/>
                    </a:lnTo>
                    <a:lnTo>
                      <a:pt x="313" y="60"/>
                    </a:lnTo>
                    <a:lnTo>
                      <a:pt x="303" y="69"/>
                    </a:lnTo>
                    <a:lnTo>
                      <a:pt x="293" y="75"/>
                    </a:lnTo>
                    <a:lnTo>
                      <a:pt x="280" y="75"/>
                    </a:lnTo>
                    <a:lnTo>
                      <a:pt x="268" y="78"/>
                    </a:lnTo>
                    <a:lnTo>
                      <a:pt x="245" y="78"/>
                    </a:lnTo>
                    <a:lnTo>
                      <a:pt x="234" y="70"/>
                    </a:lnTo>
                    <a:lnTo>
                      <a:pt x="218" y="68"/>
                    </a:lnTo>
                    <a:lnTo>
                      <a:pt x="201" y="68"/>
                    </a:lnTo>
                    <a:lnTo>
                      <a:pt x="178" y="69"/>
                    </a:lnTo>
                    <a:lnTo>
                      <a:pt x="164" y="72"/>
                    </a:lnTo>
                    <a:lnTo>
                      <a:pt x="156" y="68"/>
                    </a:lnTo>
                    <a:lnTo>
                      <a:pt x="148" y="68"/>
                    </a:lnTo>
                    <a:lnTo>
                      <a:pt x="145" y="69"/>
                    </a:lnTo>
                    <a:lnTo>
                      <a:pt x="135" y="67"/>
                    </a:lnTo>
                    <a:lnTo>
                      <a:pt x="130" y="68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8" y="69"/>
                    </a:lnTo>
                    <a:lnTo>
                      <a:pt x="87" y="69"/>
                    </a:lnTo>
                    <a:lnTo>
                      <a:pt x="77" y="80"/>
                    </a:lnTo>
                    <a:lnTo>
                      <a:pt x="70" y="94"/>
                    </a:lnTo>
                    <a:lnTo>
                      <a:pt x="67" y="107"/>
                    </a:lnTo>
                    <a:lnTo>
                      <a:pt x="67" y="137"/>
                    </a:lnTo>
                    <a:lnTo>
                      <a:pt x="75" y="144"/>
                    </a:lnTo>
                    <a:lnTo>
                      <a:pt x="86" y="148"/>
                    </a:lnTo>
                    <a:lnTo>
                      <a:pt x="100" y="171"/>
                    </a:lnTo>
                    <a:lnTo>
                      <a:pt x="121" y="170"/>
                    </a:lnTo>
                    <a:lnTo>
                      <a:pt x="124" y="164"/>
                    </a:lnTo>
                    <a:lnTo>
                      <a:pt x="132" y="156"/>
                    </a:lnTo>
                    <a:lnTo>
                      <a:pt x="140" y="146"/>
                    </a:lnTo>
                    <a:lnTo>
                      <a:pt x="151" y="143"/>
                    </a:lnTo>
                    <a:lnTo>
                      <a:pt x="159" y="145"/>
                    </a:lnTo>
                    <a:lnTo>
                      <a:pt x="163" y="145"/>
                    </a:lnTo>
                    <a:lnTo>
                      <a:pt x="172" y="148"/>
                    </a:lnTo>
                    <a:lnTo>
                      <a:pt x="177" y="140"/>
                    </a:lnTo>
                    <a:lnTo>
                      <a:pt x="193" y="138"/>
                    </a:lnTo>
                    <a:lnTo>
                      <a:pt x="215" y="138"/>
                    </a:lnTo>
                    <a:lnTo>
                      <a:pt x="217" y="129"/>
                    </a:lnTo>
                    <a:lnTo>
                      <a:pt x="233" y="124"/>
                    </a:lnTo>
                    <a:lnTo>
                      <a:pt x="244" y="124"/>
                    </a:lnTo>
                    <a:lnTo>
                      <a:pt x="250" y="133"/>
                    </a:lnTo>
                    <a:lnTo>
                      <a:pt x="249" y="144"/>
                    </a:lnTo>
                    <a:lnTo>
                      <a:pt x="243" y="150"/>
                    </a:lnTo>
                    <a:lnTo>
                      <a:pt x="231" y="144"/>
                    </a:lnTo>
                    <a:lnTo>
                      <a:pt x="218" y="146"/>
                    </a:lnTo>
                    <a:lnTo>
                      <a:pt x="198" y="172"/>
                    </a:lnTo>
                    <a:lnTo>
                      <a:pt x="189" y="180"/>
                    </a:lnTo>
                    <a:lnTo>
                      <a:pt x="173" y="187"/>
                    </a:lnTo>
                    <a:lnTo>
                      <a:pt x="166" y="189"/>
                    </a:lnTo>
                    <a:lnTo>
                      <a:pt x="155" y="196"/>
                    </a:lnTo>
                    <a:lnTo>
                      <a:pt x="150" y="197"/>
                    </a:lnTo>
                    <a:lnTo>
                      <a:pt x="137" y="193"/>
                    </a:lnTo>
                    <a:lnTo>
                      <a:pt x="139" y="203"/>
                    </a:lnTo>
                    <a:lnTo>
                      <a:pt x="152" y="212"/>
                    </a:lnTo>
                    <a:lnTo>
                      <a:pt x="180" y="251"/>
                    </a:lnTo>
                    <a:lnTo>
                      <a:pt x="185" y="252"/>
                    </a:lnTo>
                    <a:lnTo>
                      <a:pt x="190" y="263"/>
                    </a:lnTo>
                    <a:lnTo>
                      <a:pt x="196" y="271"/>
                    </a:lnTo>
                    <a:lnTo>
                      <a:pt x="193" y="277"/>
                    </a:lnTo>
                    <a:lnTo>
                      <a:pt x="185" y="279"/>
                    </a:lnTo>
                    <a:lnTo>
                      <a:pt x="184" y="286"/>
                    </a:lnTo>
                    <a:lnTo>
                      <a:pt x="185" y="293"/>
                    </a:lnTo>
                    <a:lnTo>
                      <a:pt x="198" y="301"/>
                    </a:lnTo>
                    <a:lnTo>
                      <a:pt x="202" y="309"/>
                    </a:lnTo>
                    <a:lnTo>
                      <a:pt x="202" y="317"/>
                    </a:lnTo>
                    <a:lnTo>
                      <a:pt x="209" y="321"/>
                    </a:lnTo>
                    <a:lnTo>
                      <a:pt x="216" y="320"/>
                    </a:lnTo>
                    <a:lnTo>
                      <a:pt x="218" y="328"/>
                    </a:lnTo>
                    <a:lnTo>
                      <a:pt x="215" y="332"/>
                    </a:lnTo>
                    <a:lnTo>
                      <a:pt x="211" y="337"/>
                    </a:lnTo>
                    <a:lnTo>
                      <a:pt x="196" y="337"/>
                    </a:lnTo>
                    <a:lnTo>
                      <a:pt x="182" y="341"/>
                    </a:lnTo>
                    <a:lnTo>
                      <a:pt x="175" y="354"/>
                    </a:lnTo>
                    <a:lnTo>
                      <a:pt x="166" y="360"/>
                    </a:lnTo>
                    <a:lnTo>
                      <a:pt x="150" y="359"/>
                    </a:lnTo>
                    <a:lnTo>
                      <a:pt x="146" y="348"/>
                    </a:lnTo>
                    <a:lnTo>
                      <a:pt x="145" y="333"/>
                    </a:lnTo>
                    <a:lnTo>
                      <a:pt x="148" y="321"/>
                    </a:lnTo>
                    <a:lnTo>
                      <a:pt x="143" y="314"/>
                    </a:lnTo>
                    <a:lnTo>
                      <a:pt x="131" y="305"/>
                    </a:lnTo>
                    <a:lnTo>
                      <a:pt x="120" y="294"/>
                    </a:lnTo>
                    <a:lnTo>
                      <a:pt x="113" y="280"/>
                    </a:lnTo>
                    <a:lnTo>
                      <a:pt x="121" y="264"/>
                    </a:lnTo>
                    <a:lnTo>
                      <a:pt x="121" y="253"/>
                    </a:lnTo>
                    <a:lnTo>
                      <a:pt x="119" y="245"/>
                    </a:lnTo>
                    <a:lnTo>
                      <a:pt x="116" y="239"/>
                    </a:lnTo>
                    <a:lnTo>
                      <a:pt x="105" y="237"/>
                    </a:lnTo>
                    <a:lnTo>
                      <a:pt x="92" y="245"/>
                    </a:lnTo>
                    <a:lnTo>
                      <a:pt x="81" y="253"/>
                    </a:lnTo>
                    <a:lnTo>
                      <a:pt x="76" y="267"/>
                    </a:lnTo>
                    <a:lnTo>
                      <a:pt x="83" y="280"/>
                    </a:lnTo>
                    <a:lnTo>
                      <a:pt x="83" y="294"/>
                    </a:lnTo>
                    <a:lnTo>
                      <a:pt x="82" y="344"/>
                    </a:lnTo>
                    <a:lnTo>
                      <a:pt x="86" y="354"/>
                    </a:lnTo>
                    <a:lnTo>
                      <a:pt x="80" y="368"/>
                    </a:lnTo>
                    <a:lnTo>
                      <a:pt x="81" y="384"/>
                    </a:lnTo>
                    <a:lnTo>
                      <a:pt x="85" y="397"/>
                    </a:lnTo>
                    <a:lnTo>
                      <a:pt x="82" y="400"/>
                    </a:lnTo>
                    <a:lnTo>
                      <a:pt x="67" y="401"/>
                    </a:lnTo>
                    <a:lnTo>
                      <a:pt x="55" y="404"/>
                    </a:lnTo>
                    <a:lnTo>
                      <a:pt x="42" y="403"/>
                    </a:lnTo>
                    <a:lnTo>
                      <a:pt x="33" y="398"/>
                    </a:lnTo>
                    <a:lnTo>
                      <a:pt x="27" y="384"/>
                    </a:lnTo>
                    <a:lnTo>
                      <a:pt x="34" y="363"/>
                    </a:lnTo>
                    <a:lnTo>
                      <a:pt x="35" y="350"/>
                    </a:lnTo>
                    <a:lnTo>
                      <a:pt x="43" y="316"/>
                    </a:lnTo>
                    <a:lnTo>
                      <a:pt x="39" y="310"/>
                    </a:lnTo>
                    <a:lnTo>
                      <a:pt x="34" y="284"/>
                    </a:lnTo>
                    <a:lnTo>
                      <a:pt x="22" y="284"/>
                    </a:lnTo>
                    <a:lnTo>
                      <a:pt x="11" y="285"/>
                    </a:lnTo>
                    <a:lnTo>
                      <a:pt x="2" y="273"/>
                    </a:lnTo>
                    <a:lnTo>
                      <a:pt x="0" y="259"/>
                    </a:lnTo>
                    <a:lnTo>
                      <a:pt x="1" y="240"/>
                    </a:lnTo>
                    <a:lnTo>
                      <a:pt x="12" y="226"/>
                    </a:lnTo>
                    <a:lnTo>
                      <a:pt x="18" y="210"/>
                    </a:lnTo>
                    <a:lnTo>
                      <a:pt x="26" y="196"/>
                    </a:lnTo>
                    <a:lnTo>
                      <a:pt x="24" y="166"/>
                    </a:lnTo>
                    <a:lnTo>
                      <a:pt x="37" y="144"/>
                    </a:lnTo>
                    <a:lnTo>
                      <a:pt x="44" y="137"/>
                    </a:lnTo>
                    <a:lnTo>
                      <a:pt x="49" y="128"/>
                    </a:lnTo>
                    <a:lnTo>
                      <a:pt x="51" y="138"/>
                    </a:lnTo>
                    <a:lnTo>
                      <a:pt x="54" y="126"/>
                    </a:lnTo>
                    <a:lnTo>
                      <a:pt x="53" y="105"/>
                    </a:lnTo>
                    <a:lnTo>
                      <a:pt x="45" y="97"/>
                    </a:lnTo>
                    <a:lnTo>
                      <a:pt x="48" y="97"/>
                    </a:lnTo>
                    <a:lnTo>
                      <a:pt x="55" y="86"/>
                    </a:lnTo>
                    <a:lnTo>
                      <a:pt x="55" y="80"/>
                    </a:lnTo>
                    <a:lnTo>
                      <a:pt x="57" y="69"/>
                    </a:lnTo>
                    <a:lnTo>
                      <a:pt x="62" y="58"/>
                    </a:lnTo>
                    <a:lnTo>
                      <a:pt x="73" y="46"/>
                    </a:lnTo>
                    <a:lnTo>
                      <a:pt x="78" y="46"/>
                    </a:lnTo>
                    <a:lnTo>
                      <a:pt x="86" y="52"/>
                    </a:lnTo>
                    <a:lnTo>
                      <a:pt x="93" y="51"/>
                    </a:lnTo>
                    <a:lnTo>
                      <a:pt x="102" y="40"/>
                    </a:lnTo>
                    <a:lnTo>
                      <a:pt x="104" y="27"/>
                    </a:lnTo>
                    <a:lnTo>
                      <a:pt x="110" y="24"/>
                    </a:lnTo>
                    <a:lnTo>
                      <a:pt x="120" y="2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2" name="Freeform 860"/>
              <p:cNvSpPr>
                <a:spLocks noChangeAspect="1"/>
              </p:cNvSpPr>
              <p:nvPr/>
            </p:nvSpPr>
            <p:spPr bwMode="gray">
              <a:xfrm>
                <a:off x="3615852" y="5338385"/>
                <a:ext cx="16503" cy="3507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6" y="6"/>
                  </a:cxn>
                  <a:cxn ang="0">
                    <a:pos x="31" y="14"/>
                  </a:cxn>
                  <a:cxn ang="0">
                    <a:pos x="27" y="17"/>
                  </a:cxn>
                  <a:cxn ang="0">
                    <a:pos x="26" y="21"/>
                  </a:cxn>
                  <a:cxn ang="0">
                    <a:pos x="31" y="25"/>
                  </a:cxn>
                  <a:cxn ang="0">
                    <a:pos x="34" y="36"/>
                  </a:cxn>
                  <a:cxn ang="0">
                    <a:pos x="36" y="45"/>
                  </a:cxn>
                  <a:cxn ang="0">
                    <a:pos x="34" y="53"/>
                  </a:cxn>
                  <a:cxn ang="0">
                    <a:pos x="22" y="65"/>
                  </a:cxn>
                  <a:cxn ang="0">
                    <a:pos x="15" y="72"/>
                  </a:cxn>
                  <a:cxn ang="0">
                    <a:pos x="15" y="74"/>
                  </a:cxn>
                  <a:cxn ang="0">
                    <a:pos x="22" y="75"/>
                  </a:cxn>
                  <a:cxn ang="0">
                    <a:pos x="28" y="69"/>
                  </a:cxn>
                  <a:cxn ang="0">
                    <a:pos x="37" y="63"/>
                  </a:cxn>
                  <a:cxn ang="0">
                    <a:pos x="47" y="45"/>
                  </a:cxn>
                  <a:cxn ang="0">
                    <a:pos x="57" y="40"/>
                  </a:cxn>
                  <a:cxn ang="0">
                    <a:pos x="68" y="38"/>
                  </a:cxn>
                  <a:cxn ang="0">
                    <a:pos x="70" y="41"/>
                  </a:cxn>
                  <a:cxn ang="0">
                    <a:pos x="74" y="49"/>
                  </a:cxn>
                  <a:cxn ang="0">
                    <a:pos x="74" y="63"/>
                  </a:cxn>
                  <a:cxn ang="0">
                    <a:pos x="52" y="78"/>
                  </a:cxn>
                  <a:cxn ang="0">
                    <a:pos x="52" y="81"/>
                  </a:cxn>
                  <a:cxn ang="0">
                    <a:pos x="69" y="92"/>
                  </a:cxn>
                  <a:cxn ang="0">
                    <a:pos x="70" y="99"/>
                  </a:cxn>
                  <a:cxn ang="0">
                    <a:pos x="74" y="103"/>
                  </a:cxn>
                  <a:cxn ang="0">
                    <a:pos x="80" y="107"/>
                  </a:cxn>
                  <a:cxn ang="0">
                    <a:pos x="70" y="108"/>
                  </a:cxn>
                  <a:cxn ang="0">
                    <a:pos x="62" y="102"/>
                  </a:cxn>
                  <a:cxn ang="0">
                    <a:pos x="47" y="100"/>
                  </a:cxn>
                  <a:cxn ang="0">
                    <a:pos x="36" y="96"/>
                  </a:cxn>
                  <a:cxn ang="0">
                    <a:pos x="31" y="102"/>
                  </a:cxn>
                  <a:cxn ang="0">
                    <a:pos x="30" y="118"/>
                  </a:cxn>
                  <a:cxn ang="0">
                    <a:pos x="32" y="137"/>
                  </a:cxn>
                  <a:cxn ang="0">
                    <a:pos x="37" y="146"/>
                  </a:cxn>
                  <a:cxn ang="0">
                    <a:pos x="43" y="158"/>
                  </a:cxn>
                  <a:cxn ang="0">
                    <a:pos x="54" y="170"/>
                  </a:cxn>
                  <a:cxn ang="0">
                    <a:pos x="49" y="170"/>
                  </a:cxn>
                  <a:cxn ang="0">
                    <a:pos x="39" y="160"/>
                  </a:cxn>
                  <a:cxn ang="0">
                    <a:pos x="21" y="137"/>
                  </a:cxn>
                  <a:cxn ang="0">
                    <a:pos x="17" y="106"/>
                  </a:cxn>
                  <a:cxn ang="0">
                    <a:pos x="12" y="92"/>
                  </a:cxn>
                  <a:cxn ang="0">
                    <a:pos x="12" y="80"/>
                  </a:cxn>
                  <a:cxn ang="0">
                    <a:pos x="10" y="72"/>
                  </a:cxn>
                  <a:cxn ang="0">
                    <a:pos x="5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3" y="48"/>
                  </a:cxn>
                  <a:cxn ang="0">
                    <a:pos x="10" y="25"/>
                  </a:cxn>
                  <a:cxn ang="0">
                    <a:pos x="15" y="15"/>
                  </a:cxn>
                  <a:cxn ang="0">
                    <a:pos x="31" y="0"/>
                  </a:cxn>
                </a:cxnLst>
                <a:rect l="0" t="0" r="r" b="b"/>
                <a:pathLst>
                  <a:path w="80" h="170">
                    <a:moveTo>
                      <a:pt x="31" y="0"/>
                    </a:moveTo>
                    <a:lnTo>
                      <a:pt x="32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1" y="14"/>
                    </a:lnTo>
                    <a:lnTo>
                      <a:pt x="27" y="17"/>
                    </a:lnTo>
                    <a:lnTo>
                      <a:pt x="26" y="21"/>
                    </a:lnTo>
                    <a:lnTo>
                      <a:pt x="31" y="25"/>
                    </a:lnTo>
                    <a:lnTo>
                      <a:pt x="34" y="36"/>
                    </a:lnTo>
                    <a:lnTo>
                      <a:pt x="36" y="45"/>
                    </a:lnTo>
                    <a:lnTo>
                      <a:pt x="34" y="53"/>
                    </a:lnTo>
                    <a:lnTo>
                      <a:pt x="22" y="65"/>
                    </a:lnTo>
                    <a:lnTo>
                      <a:pt x="15" y="72"/>
                    </a:lnTo>
                    <a:lnTo>
                      <a:pt x="15" y="74"/>
                    </a:lnTo>
                    <a:lnTo>
                      <a:pt x="22" y="75"/>
                    </a:lnTo>
                    <a:lnTo>
                      <a:pt x="28" y="69"/>
                    </a:lnTo>
                    <a:lnTo>
                      <a:pt x="37" y="63"/>
                    </a:lnTo>
                    <a:lnTo>
                      <a:pt x="47" y="45"/>
                    </a:lnTo>
                    <a:lnTo>
                      <a:pt x="57" y="40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4" y="49"/>
                    </a:lnTo>
                    <a:lnTo>
                      <a:pt x="74" y="63"/>
                    </a:lnTo>
                    <a:lnTo>
                      <a:pt x="52" y="78"/>
                    </a:lnTo>
                    <a:lnTo>
                      <a:pt x="52" y="81"/>
                    </a:lnTo>
                    <a:lnTo>
                      <a:pt x="69" y="92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80" y="107"/>
                    </a:lnTo>
                    <a:lnTo>
                      <a:pt x="70" y="108"/>
                    </a:lnTo>
                    <a:lnTo>
                      <a:pt x="62" y="102"/>
                    </a:lnTo>
                    <a:lnTo>
                      <a:pt x="47" y="100"/>
                    </a:lnTo>
                    <a:lnTo>
                      <a:pt x="36" y="96"/>
                    </a:lnTo>
                    <a:lnTo>
                      <a:pt x="31" y="102"/>
                    </a:lnTo>
                    <a:lnTo>
                      <a:pt x="30" y="118"/>
                    </a:lnTo>
                    <a:lnTo>
                      <a:pt x="32" y="137"/>
                    </a:lnTo>
                    <a:lnTo>
                      <a:pt x="37" y="146"/>
                    </a:lnTo>
                    <a:lnTo>
                      <a:pt x="43" y="158"/>
                    </a:lnTo>
                    <a:lnTo>
                      <a:pt x="54" y="170"/>
                    </a:lnTo>
                    <a:lnTo>
                      <a:pt x="49" y="170"/>
                    </a:lnTo>
                    <a:lnTo>
                      <a:pt x="39" y="160"/>
                    </a:lnTo>
                    <a:lnTo>
                      <a:pt x="21" y="137"/>
                    </a:lnTo>
                    <a:lnTo>
                      <a:pt x="17" y="106"/>
                    </a:lnTo>
                    <a:lnTo>
                      <a:pt x="12" y="92"/>
                    </a:lnTo>
                    <a:lnTo>
                      <a:pt x="12" y="80"/>
                    </a:lnTo>
                    <a:lnTo>
                      <a:pt x="10" y="72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3" y="48"/>
                    </a:lnTo>
                    <a:lnTo>
                      <a:pt x="10" y="25"/>
                    </a:lnTo>
                    <a:lnTo>
                      <a:pt x="15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3" name="Freeform 861"/>
              <p:cNvSpPr>
                <a:spLocks noChangeAspect="1"/>
              </p:cNvSpPr>
              <p:nvPr/>
            </p:nvSpPr>
            <p:spPr bwMode="gray">
              <a:xfrm>
                <a:off x="3656077" y="5368300"/>
                <a:ext cx="117581" cy="99026"/>
              </a:xfrm>
              <a:custGeom>
                <a:avLst/>
                <a:gdLst/>
                <a:ahLst/>
                <a:cxnLst>
                  <a:cxn ang="0">
                    <a:pos x="549" y="469"/>
                  </a:cxn>
                  <a:cxn ang="0">
                    <a:pos x="503" y="428"/>
                  </a:cxn>
                  <a:cxn ang="0">
                    <a:pos x="474" y="427"/>
                  </a:cxn>
                  <a:cxn ang="0">
                    <a:pos x="441" y="433"/>
                  </a:cxn>
                  <a:cxn ang="0">
                    <a:pos x="426" y="433"/>
                  </a:cxn>
                  <a:cxn ang="0">
                    <a:pos x="378" y="431"/>
                  </a:cxn>
                  <a:cxn ang="0">
                    <a:pos x="419" y="383"/>
                  </a:cxn>
                  <a:cxn ang="0">
                    <a:pos x="444" y="385"/>
                  </a:cxn>
                  <a:cxn ang="0">
                    <a:pos x="431" y="368"/>
                  </a:cxn>
                  <a:cxn ang="0">
                    <a:pos x="421" y="335"/>
                  </a:cxn>
                  <a:cxn ang="0">
                    <a:pos x="406" y="293"/>
                  </a:cxn>
                  <a:cxn ang="0">
                    <a:pos x="378" y="269"/>
                  </a:cxn>
                  <a:cxn ang="0">
                    <a:pos x="342" y="250"/>
                  </a:cxn>
                  <a:cxn ang="0">
                    <a:pos x="290" y="235"/>
                  </a:cxn>
                  <a:cxn ang="0">
                    <a:pos x="229" y="223"/>
                  </a:cxn>
                  <a:cxn ang="0">
                    <a:pos x="210" y="206"/>
                  </a:cxn>
                  <a:cxn ang="0">
                    <a:pos x="188" y="203"/>
                  </a:cxn>
                  <a:cxn ang="0">
                    <a:pos x="168" y="183"/>
                  </a:cxn>
                  <a:cxn ang="0">
                    <a:pos x="161" y="149"/>
                  </a:cxn>
                  <a:cxn ang="0">
                    <a:pos x="152" y="167"/>
                  </a:cxn>
                  <a:cxn ang="0">
                    <a:pos x="132" y="203"/>
                  </a:cxn>
                  <a:cxn ang="0">
                    <a:pos x="105" y="190"/>
                  </a:cxn>
                  <a:cxn ang="0">
                    <a:pos x="95" y="163"/>
                  </a:cxn>
                  <a:cxn ang="0">
                    <a:pos x="56" y="141"/>
                  </a:cxn>
                  <a:cxn ang="0">
                    <a:pos x="95" y="130"/>
                  </a:cxn>
                  <a:cxn ang="0">
                    <a:pos x="147" y="120"/>
                  </a:cxn>
                  <a:cxn ang="0">
                    <a:pos x="162" y="93"/>
                  </a:cxn>
                  <a:cxn ang="0">
                    <a:pos x="94" y="106"/>
                  </a:cxn>
                  <a:cxn ang="0">
                    <a:pos x="55" y="83"/>
                  </a:cxn>
                  <a:cxn ang="0">
                    <a:pos x="27" y="63"/>
                  </a:cxn>
                  <a:cxn ang="0">
                    <a:pos x="2" y="51"/>
                  </a:cxn>
                  <a:cxn ang="0">
                    <a:pos x="29" y="23"/>
                  </a:cxn>
                  <a:cxn ang="0">
                    <a:pos x="78" y="0"/>
                  </a:cxn>
                  <a:cxn ang="0">
                    <a:pos x="126" y="18"/>
                  </a:cxn>
                  <a:cxn ang="0">
                    <a:pos x="178" y="49"/>
                  </a:cxn>
                  <a:cxn ang="0">
                    <a:pos x="179" y="114"/>
                  </a:cxn>
                  <a:cxn ang="0">
                    <a:pos x="205" y="122"/>
                  </a:cxn>
                  <a:cxn ang="0">
                    <a:pos x="234" y="164"/>
                  </a:cxn>
                  <a:cxn ang="0">
                    <a:pos x="269" y="148"/>
                  </a:cxn>
                  <a:cxn ang="0">
                    <a:pos x="302" y="103"/>
                  </a:cxn>
                  <a:cxn ang="0">
                    <a:pos x="345" y="90"/>
                  </a:cxn>
                  <a:cxn ang="0">
                    <a:pos x="380" y="57"/>
                  </a:cxn>
                  <a:cxn ang="0">
                    <a:pos x="421" y="77"/>
                  </a:cxn>
                  <a:cxn ang="0">
                    <a:pos x="471" y="100"/>
                  </a:cxn>
                  <a:cxn ang="0">
                    <a:pos x="506" y="104"/>
                  </a:cxn>
                  <a:cxn ang="0">
                    <a:pos x="534" y="114"/>
                  </a:cxn>
                  <a:cxn ang="0">
                    <a:pos x="543" y="121"/>
                  </a:cxn>
                  <a:cxn ang="0">
                    <a:pos x="555" y="129"/>
                  </a:cxn>
                  <a:cxn ang="0">
                    <a:pos x="555" y="351"/>
                  </a:cxn>
                  <a:cxn ang="0">
                    <a:pos x="568" y="480"/>
                  </a:cxn>
                </a:cxnLst>
                <a:rect l="0" t="0" r="r" b="b"/>
                <a:pathLst>
                  <a:path w="568" h="480">
                    <a:moveTo>
                      <a:pt x="568" y="480"/>
                    </a:moveTo>
                    <a:lnTo>
                      <a:pt x="568" y="479"/>
                    </a:lnTo>
                    <a:lnTo>
                      <a:pt x="556" y="475"/>
                    </a:lnTo>
                    <a:lnTo>
                      <a:pt x="549" y="469"/>
                    </a:lnTo>
                    <a:lnTo>
                      <a:pt x="532" y="455"/>
                    </a:lnTo>
                    <a:lnTo>
                      <a:pt x="523" y="444"/>
                    </a:lnTo>
                    <a:lnTo>
                      <a:pt x="513" y="433"/>
                    </a:lnTo>
                    <a:lnTo>
                      <a:pt x="503" y="428"/>
                    </a:lnTo>
                    <a:lnTo>
                      <a:pt x="501" y="425"/>
                    </a:lnTo>
                    <a:lnTo>
                      <a:pt x="497" y="421"/>
                    </a:lnTo>
                    <a:lnTo>
                      <a:pt x="484" y="423"/>
                    </a:lnTo>
                    <a:lnTo>
                      <a:pt x="474" y="427"/>
                    </a:lnTo>
                    <a:lnTo>
                      <a:pt x="455" y="423"/>
                    </a:lnTo>
                    <a:lnTo>
                      <a:pt x="447" y="431"/>
                    </a:lnTo>
                    <a:lnTo>
                      <a:pt x="442" y="426"/>
                    </a:lnTo>
                    <a:lnTo>
                      <a:pt x="441" y="433"/>
                    </a:lnTo>
                    <a:lnTo>
                      <a:pt x="441" y="436"/>
                    </a:lnTo>
                    <a:lnTo>
                      <a:pt x="438" y="437"/>
                    </a:lnTo>
                    <a:lnTo>
                      <a:pt x="431" y="437"/>
                    </a:lnTo>
                    <a:lnTo>
                      <a:pt x="426" y="433"/>
                    </a:lnTo>
                    <a:lnTo>
                      <a:pt x="405" y="439"/>
                    </a:lnTo>
                    <a:lnTo>
                      <a:pt x="385" y="440"/>
                    </a:lnTo>
                    <a:lnTo>
                      <a:pt x="378" y="440"/>
                    </a:lnTo>
                    <a:lnTo>
                      <a:pt x="378" y="431"/>
                    </a:lnTo>
                    <a:lnTo>
                      <a:pt x="384" y="421"/>
                    </a:lnTo>
                    <a:lnTo>
                      <a:pt x="390" y="405"/>
                    </a:lnTo>
                    <a:lnTo>
                      <a:pt x="406" y="386"/>
                    </a:lnTo>
                    <a:lnTo>
                      <a:pt x="419" y="383"/>
                    </a:lnTo>
                    <a:lnTo>
                      <a:pt x="427" y="384"/>
                    </a:lnTo>
                    <a:lnTo>
                      <a:pt x="437" y="390"/>
                    </a:lnTo>
                    <a:lnTo>
                      <a:pt x="444" y="393"/>
                    </a:lnTo>
                    <a:lnTo>
                      <a:pt x="444" y="385"/>
                    </a:lnTo>
                    <a:lnTo>
                      <a:pt x="433" y="377"/>
                    </a:lnTo>
                    <a:lnTo>
                      <a:pt x="435" y="373"/>
                    </a:lnTo>
                    <a:lnTo>
                      <a:pt x="442" y="372"/>
                    </a:lnTo>
                    <a:lnTo>
                      <a:pt x="431" y="368"/>
                    </a:lnTo>
                    <a:lnTo>
                      <a:pt x="420" y="359"/>
                    </a:lnTo>
                    <a:lnTo>
                      <a:pt x="426" y="357"/>
                    </a:lnTo>
                    <a:lnTo>
                      <a:pt x="430" y="341"/>
                    </a:lnTo>
                    <a:lnTo>
                      <a:pt x="421" y="335"/>
                    </a:lnTo>
                    <a:lnTo>
                      <a:pt x="414" y="321"/>
                    </a:lnTo>
                    <a:lnTo>
                      <a:pt x="410" y="300"/>
                    </a:lnTo>
                    <a:lnTo>
                      <a:pt x="410" y="297"/>
                    </a:lnTo>
                    <a:lnTo>
                      <a:pt x="406" y="293"/>
                    </a:lnTo>
                    <a:lnTo>
                      <a:pt x="395" y="277"/>
                    </a:lnTo>
                    <a:lnTo>
                      <a:pt x="389" y="277"/>
                    </a:lnTo>
                    <a:lnTo>
                      <a:pt x="383" y="275"/>
                    </a:lnTo>
                    <a:lnTo>
                      <a:pt x="378" y="269"/>
                    </a:lnTo>
                    <a:lnTo>
                      <a:pt x="377" y="269"/>
                    </a:lnTo>
                    <a:lnTo>
                      <a:pt x="372" y="262"/>
                    </a:lnTo>
                    <a:lnTo>
                      <a:pt x="361" y="260"/>
                    </a:lnTo>
                    <a:lnTo>
                      <a:pt x="342" y="250"/>
                    </a:lnTo>
                    <a:lnTo>
                      <a:pt x="334" y="251"/>
                    </a:lnTo>
                    <a:lnTo>
                      <a:pt x="313" y="240"/>
                    </a:lnTo>
                    <a:lnTo>
                      <a:pt x="299" y="237"/>
                    </a:lnTo>
                    <a:lnTo>
                      <a:pt x="290" y="235"/>
                    </a:lnTo>
                    <a:lnTo>
                      <a:pt x="270" y="228"/>
                    </a:lnTo>
                    <a:lnTo>
                      <a:pt x="260" y="227"/>
                    </a:lnTo>
                    <a:lnTo>
                      <a:pt x="243" y="224"/>
                    </a:lnTo>
                    <a:lnTo>
                      <a:pt x="229" y="223"/>
                    </a:lnTo>
                    <a:lnTo>
                      <a:pt x="228" y="219"/>
                    </a:lnTo>
                    <a:lnTo>
                      <a:pt x="224" y="218"/>
                    </a:lnTo>
                    <a:lnTo>
                      <a:pt x="215" y="213"/>
                    </a:lnTo>
                    <a:lnTo>
                      <a:pt x="210" y="206"/>
                    </a:lnTo>
                    <a:lnTo>
                      <a:pt x="207" y="199"/>
                    </a:lnTo>
                    <a:lnTo>
                      <a:pt x="199" y="199"/>
                    </a:lnTo>
                    <a:lnTo>
                      <a:pt x="189" y="197"/>
                    </a:lnTo>
                    <a:lnTo>
                      <a:pt x="188" y="203"/>
                    </a:lnTo>
                    <a:lnTo>
                      <a:pt x="184" y="197"/>
                    </a:lnTo>
                    <a:lnTo>
                      <a:pt x="175" y="191"/>
                    </a:lnTo>
                    <a:lnTo>
                      <a:pt x="170" y="189"/>
                    </a:lnTo>
                    <a:lnTo>
                      <a:pt x="168" y="183"/>
                    </a:lnTo>
                    <a:lnTo>
                      <a:pt x="158" y="179"/>
                    </a:lnTo>
                    <a:lnTo>
                      <a:pt x="156" y="171"/>
                    </a:lnTo>
                    <a:lnTo>
                      <a:pt x="157" y="162"/>
                    </a:lnTo>
                    <a:lnTo>
                      <a:pt x="161" y="149"/>
                    </a:lnTo>
                    <a:lnTo>
                      <a:pt x="159" y="142"/>
                    </a:lnTo>
                    <a:lnTo>
                      <a:pt x="157" y="148"/>
                    </a:lnTo>
                    <a:lnTo>
                      <a:pt x="156" y="159"/>
                    </a:lnTo>
                    <a:lnTo>
                      <a:pt x="152" y="167"/>
                    </a:lnTo>
                    <a:lnTo>
                      <a:pt x="145" y="181"/>
                    </a:lnTo>
                    <a:lnTo>
                      <a:pt x="142" y="189"/>
                    </a:lnTo>
                    <a:lnTo>
                      <a:pt x="138" y="196"/>
                    </a:lnTo>
                    <a:lnTo>
                      <a:pt x="132" y="203"/>
                    </a:lnTo>
                    <a:lnTo>
                      <a:pt x="113" y="206"/>
                    </a:lnTo>
                    <a:lnTo>
                      <a:pt x="108" y="203"/>
                    </a:lnTo>
                    <a:lnTo>
                      <a:pt x="105" y="200"/>
                    </a:lnTo>
                    <a:lnTo>
                      <a:pt x="105" y="190"/>
                    </a:lnTo>
                    <a:lnTo>
                      <a:pt x="102" y="179"/>
                    </a:lnTo>
                    <a:lnTo>
                      <a:pt x="103" y="174"/>
                    </a:lnTo>
                    <a:lnTo>
                      <a:pt x="103" y="163"/>
                    </a:lnTo>
                    <a:lnTo>
                      <a:pt x="95" y="163"/>
                    </a:lnTo>
                    <a:lnTo>
                      <a:pt x="88" y="149"/>
                    </a:lnTo>
                    <a:lnTo>
                      <a:pt x="78" y="143"/>
                    </a:lnTo>
                    <a:lnTo>
                      <a:pt x="65" y="143"/>
                    </a:lnTo>
                    <a:lnTo>
                      <a:pt x="56" y="141"/>
                    </a:lnTo>
                    <a:lnTo>
                      <a:pt x="57" y="132"/>
                    </a:lnTo>
                    <a:lnTo>
                      <a:pt x="67" y="127"/>
                    </a:lnTo>
                    <a:lnTo>
                      <a:pt x="81" y="127"/>
                    </a:lnTo>
                    <a:lnTo>
                      <a:pt x="95" y="130"/>
                    </a:lnTo>
                    <a:lnTo>
                      <a:pt x="115" y="119"/>
                    </a:lnTo>
                    <a:lnTo>
                      <a:pt x="125" y="115"/>
                    </a:lnTo>
                    <a:lnTo>
                      <a:pt x="135" y="119"/>
                    </a:lnTo>
                    <a:lnTo>
                      <a:pt x="147" y="120"/>
                    </a:lnTo>
                    <a:lnTo>
                      <a:pt x="156" y="116"/>
                    </a:lnTo>
                    <a:lnTo>
                      <a:pt x="157" y="105"/>
                    </a:lnTo>
                    <a:lnTo>
                      <a:pt x="161" y="99"/>
                    </a:lnTo>
                    <a:lnTo>
                      <a:pt x="162" y="93"/>
                    </a:lnTo>
                    <a:lnTo>
                      <a:pt x="152" y="97"/>
                    </a:lnTo>
                    <a:lnTo>
                      <a:pt x="132" y="101"/>
                    </a:lnTo>
                    <a:lnTo>
                      <a:pt x="110" y="106"/>
                    </a:lnTo>
                    <a:lnTo>
                      <a:pt x="94" y="106"/>
                    </a:lnTo>
                    <a:lnTo>
                      <a:pt x="86" y="104"/>
                    </a:lnTo>
                    <a:lnTo>
                      <a:pt x="77" y="106"/>
                    </a:lnTo>
                    <a:lnTo>
                      <a:pt x="62" y="99"/>
                    </a:lnTo>
                    <a:lnTo>
                      <a:pt x="55" y="83"/>
                    </a:lnTo>
                    <a:lnTo>
                      <a:pt x="52" y="72"/>
                    </a:lnTo>
                    <a:lnTo>
                      <a:pt x="46" y="67"/>
                    </a:lnTo>
                    <a:lnTo>
                      <a:pt x="36" y="62"/>
                    </a:lnTo>
                    <a:lnTo>
                      <a:pt x="27" y="63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0" y="58"/>
                    </a:lnTo>
                    <a:lnTo>
                      <a:pt x="2" y="51"/>
                    </a:lnTo>
                    <a:lnTo>
                      <a:pt x="7" y="45"/>
                    </a:lnTo>
                    <a:lnTo>
                      <a:pt x="16" y="28"/>
                    </a:lnTo>
                    <a:lnTo>
                      <a:pt x="19" y="25"/>
                    </a:lnTo>
                    <a:lnTo>
                      <a:pt x="29" y="23"/>
                    </a:lnTo>
                    <a:lnTo>
                      <a:pt x="38" y="23"/>
                    </a:lnTo>
                    <a:lnTo>
                      <a:pt x="48" y="19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7" y="2"/>
                    </a:lnTo>
                    <a:lnTo>
                      <a:pt x="119" y="11"/>
                    </a:lnTo>
                    <a:lnTo>
                      <a:pt x="126" y="18"/>
                    </a:lnTo>
                    <a:lnTo>
                      <a:pt x="135" y="23"/>
                    </a:lnTo>
                    <a:lnTo>
                      <a:pt x="168" y="23"/>
                    </a:lnTo>
                    <a:lnTo>
                      <a:pt x="172" y="39"/>
                    </a:lnTo>
                    <a:lnTo>
                      <a:pt x="178" y="49"/>
                    </a:lnTo>
                    <a:lnTo>
                      <a:pt x="179" y="65"/>
                    </a:lnTo>
                    <a:lnTo>
                      <a:pt x="175" y="77"/>
                    </a:lnTo>
                    <a:lnTo>
                      <a:pt x="174" y="90"/>
                    </a:lnTo>
                    <a:lnTo>
                      <a:pt x="179" y="114"/>
                    </a:lnTo>
                    <a:lnTo>
                      <a:pt x="193" y="132"/>
                    </a:lnTo>
                    <a:lnTo>
                      <a:pt x="194" y="127"/>
                    </a:lnTo>
                    <a:lnTo>
                      <a:pt x="195" y="119"/>
                    </a:lnTo>
                    <a:lnTo>
                      <a:pt x="205" y="122"/>
                    </a:lnTo>
                    <a:lnTo>
                      <a:pt x="210" y="138"/>
                    </a:lnTo>
                    <a:lnTo>
                      <a:pt x="213" y="142"/>
                    </a:lnTo>
                    <a:lnTo>
                      <a:pt x="218" y="153"/>
                    </a:lnTo>
                    <a:lnTo>
                      <a:pt x="234" y="164"/>
                    </a:lnTo>
                    <a:lnTo>
                      <a:pt x="242" y="164"/>
                    </a:lnTo>
                    <a:lnTo>
                      <a:pt x="255" y="163"/>
                    </a:lnTo>
                    <a:lnTo>
                      <a:pt x="261" y="151"/>
                    </a:lnTo>
                    <a:lnTo>
                      <a:pt x="269" y="148"/>
                    </a:lnTo>
                    <a:lnTo>
                      <a:pt x="275" y="143"/>
                    </a:lnTo>
                    <a:lnTo>
                      <a:pt x="276" y="135"/>
                    </a:lnTo>
                    <a:lnTo>
                      <a:pt x="296" y="120"/>
                    </a:lnTo>
                    <a:lnTo>
                      <a:pt x="302" y="103"/>
                    </a:lnTo>
                    <a:lnTo>
                      <a:pt x="310" y="100"/>
                    </a:lnTo>
                    <a:lnTo>
                      <a:pt x="318" y="100"/>
                    </a:lnTo>
                    <a:lnTo>
                      <a:pt x="336" y="97"/>
                    </a:lnTo>
                    <a:lnTo>
                      <a:pt x="345" y="90"/>
                    </a:lnTo>
                    <a:lnTo>
                      <a:pt x="344" y="81"/>
                    </a:lnTo>
                    <a:lnTo>
                      <a:pt x="349" y="77"/>
                    </a:lnTo>
                    <a:lnTo>
                      <a:pt x="361" y="67"/>
                    </a:lnTo>
                    <a:lnTo>
                      <a:pt x="380" y="57"/>
                    </a:lnTo>
                    <a:lnTo>
                      <a:pt x="387" y="60"/>
                    </a:lnTo>
                    <a:lnTo>
                      <a:pt x="390" y="65"/>
                    </a:lnTo>
                    <a:lnTo>
                      <a:pt x="410" y="72"/>
                    </a:lnTo>
                    <a:lnTo>
                      <a:pt x="421" y="77"/>
                    </a:lnTo>
                    <a:lnTo>
                      <a:pt x="427" y="78"/>
                    </a:lnTo>
                    <a:lnTo>
                      <a:pt x="432" y="83"/>
                    </a:lnTo>
                    <a:lnTo>
                      <a:pt x="455" y="90"/>
                    </a:lnTo>
                    <a:lnTo>
                      <a:pt x="471" y="100"/>
                    </a:lnTo>
                    <a:lnTo>
                      <a:pt x="479" y="104"/>
                    </a:lnTo>
                    <a:lnTo>
                      <a:pt x="491" y="108"/>
                    </a:lnTo>
                    <a:lnTo>
                      <a:pt x="501" y="106"/>
                    </a:lnTo>
                    <a:lnTo>
                      <a:pt x="506" y="104"/>
                    </a:lnTo>
                    <a:lnTo>
                      <a:pt x="514" y="108"/>
                    </a:lnTo>
                    <a:lnTo>
                      <a:pt x="519" y="106"/>
                    </a:lnTo>
                    <a:lnTo>
                      <a:pt x="523" y="108"/>
                    </a:lnTo>
                    <a:lnTo>
                      <a:pt x="534" y="114"/>
                    </a:lnTo>
                    <a:lnTo>
                      <a:pt x="539" y="114"/>
                    </a:lnTo>
                    <a:lnTo>
                      <a:pt x="541" y="116"/>
                    </a:lnTo>
                    <a:lnTo>
                      <a:pt x="541" y="119"/>
                    </a:lnTo>
                    <a:lnTo>
                      <a:pt x="543" y="121"/>
                    </a:lnTo>
                    <a:lnTo>
                      <a:pt x="549" y="121"/>
                    </a:lnTo>
                    <a:lnTo>
                      <a:pt x="551" y="120"/>
                    </a:lnTo>
                    <a:lnTo>
                      <a:pt x="556" y="120"/>
                    </a:lnTo>
                    <a:lnTo>
                      <a:pt x="555" y="129"/>
                    </a:lnTo>
                    <a:lnTo>
                      <a:pt x="560" y="254"/>
                    </a:lnTo>
                    <a:lnTo>
                      <a:pt x="560" y="326"/>
                    </a:lnTo>
                    <a:lnTo>
                      <a:pt x="556" y="347"/>
                    </a:lnTo>
                    <a:lnTo>
                      <a:pt x="555" y="351"/>
                    </a:lnTo>
                    <a:lnTo>
                      <a:pt x="562" y="368"/>
                    </a:lnTo>
                    <a:lnTo>
                      <a:pt x="562" y="409"/>
                    </a:lnTo>
                    <a:lnTo>
                      <a:pt x="565" y="466"/>
                    </a:lnTo>
                    <a:lnTo>
                      <a:pt x="568" y="48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4" name="Freeform 862"/>
              <p:cNvSpPr>
                <a:spLocks noChangeAspect="1"/>
              </p:cNvSpPr>
              <p:nvPr/>
            </p:nvSpPr>
            <p:spPr bwMode="gray">
              <a:xfrm>
                <a:off x="3881956" y="5393056"/>
                <a:ext cx="26817" cy="2475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0" y="11"/>
                  </a:cxn>
                  <a:cxn ang="0">
                    <a:pos x="26" y="16"/>
                  </a:cxn>
                  <a:cxn ang="0">
                    <a:pos x="34" y="20"/>
                  </a:cxn>
                  <a:cxn ang="0">
                    <a:pos x="54" y="35"/>
                  </a:cxn>
                  <a:cxn ang="0">
                    <a:pos x="66" y="36"/>
                  </a:cxn>
                  <a:cxn ang="0">
                    <a:pos x="75" y="43"/>
                  </a:cxn>
                  <a:cxn ang="0">
                    <a:pos x="81" y="49"/>
                  </a:cxn>
                  <a:cxn ang="0">
                    <a:pos x="95" y="58"/>
                  </a:cxn>
                  <a:cxn ang="0">
                    <a:pos x="100" y="66"/>
                  </a:cxn>
                  <a:cxn ang="0">
                    <a:pos x="107" y="71"/>
                  </a:cxn>
                  <a:cxn ang="0">
                    <a:pos x="117" y="74"/>
                  </a:cxn>
                  <a:cxn ang="0">
                    <a:pos x="121" y="78"/>
                  </a:cxn>
                  <a:cxn ang="0">
                    <a:pos x="124" y="87"/>
                  </a:cxn>
                  <a:cxn ang="0">
                    <a:pos x="129" y="93"/>
                  </a:cxn>
                  <a:cxn ang="0">
                    <a:pos x="129" y="100"/>
                  </a:cxn>
                  <a:cxn ang="0">
                    <a:pos x="124" y="107"/>
                  </a:cxn>
                  <a:cxn ang="0">
                    <a:pos x="120" y="119"/>
                  </a:cxn>
                  <a:cxn ang="0">
                    <a:pos x="111" y="119"/>
                  </a:cxn>
                  <a:cxn ang="0">
                    <a:pos x="105" y="93"/>
                  </a:cxn>
                  <a:cxn ang="0">
                    <a:pos x="97" y="71"/>
                  </a:cxn>
                  <a:cxn ang="0">
                    <a:pos x="86" y="53"/>
                  </a:cxn>
                  <a:cxn ang="0">
                    <a:pos x="80" y="49"/>
                  </a:cxn>
                  <a:cxn ang="0">
                    <a:pos x="66" y="47"/>
                  </a:cxn>
                  <a:cxn ang="0">
                    <a:pos x="54" y="39"/>
                  </a:cxn>
                  <a:cxn ang="0">
                    <a:pos x="46" y="31"/>
                  </a:cxn>
                  <a:cxn ang="0">
                    <a:pos x="40" y="30"/>
                  </a:cxn>
                  <a:cxn ang="0">
                    <a:pos x="31" y="23"/>
                  </a:cxn>
                  <a:cxn ang="0">
                    <a:pos x="26" y="21"/>
                  </a:cxn>
                  <a:cxn ang="0">
                    <a:pos x="9" y="10"/>
                  </a:cxn>
                  <a:cxn ang="0">
                    <a:pos x="0" y="9"/>
                  </a:cxn>
                  <a:cxn ang="0">
                    <a:pos x="0" y="3"/>
                  </a:cxn>
                </a:cxnLst>
                <a:rect l="0" t="0" r="r" b="b"/>
                <a:pathLst>
                  <a:path w="129" h="119">
                    <a:moveTo>
                      <a:pt x="0" y="3"/>
                    </a:moveTo>
                    <a:lnTo>
                      <a:pt x="2" y="0"/>
                    </a:lnTo>
                    <a:lnTo>
                      <a:pt x="20" y="11"/>
                    </a:lnTo>
                    <a:lnTo>
                      <a:pt x="26" y="16"/>
                    </a:lnTo>
                    <a:lnTo>
                      <a:pt x="34" y="20"/>
                    </a:lnTo>
                    <a:lnTo>
                      <a:pt x="54" y="35"/>
                    </a:lnTo>
                    <a:lnTo>
                      <a:pt x="66" y="36"/>
                    </a:lnTo>
                    <a:lnTo>
                      <a:pt x="75" y="43"/>
                    </a:lnTo>
                    <a:lnTo>
                      <a:pt x="81" y="49"/>
                    </a:lnTo>
                    <a:lnTo>
                      <a:pt x="95" y="58"/>
                    </a:lnTo>
                    <a:lnTo>
                      <a:pt x="100" y="66"/>
                    </a:lnTo>
                    <a:lnTo>
                      <a:pt x="107" y="71"/>
                    </a:lnTo>
                    <a:lnTo>
                      <a:pt x="117" y="74"/>
                    </a:lnTo>
                    <a:lnTo>
                      <a:pt x="121" y="78"/>
                    </a:lnTo>
                    <a:lnTo>
                      <a:pt x="124" y="87"/>
                    </a:lnTo>
                    <a:lnTo>
                      <a:pt x="129" y="93"/>
                    </a:lnTo>
                    <a:lnTo>
                      <a:pt x="129" y="100"/>
                    </a:lnTo>
                    <a:lnTo>
                      <a:pt x="124" y="107"/>
                    </a:lnTo>
                    <a:lnTo>
                      <a:pt x="120" y="119"/>
                    </a:lnTo>
                    <a:lnTo>
                      <a:pt x="111" y="119"/>
                    </a:lnTo>
                    <a:lnTo>
                      <a:pt x="105" y="93"/>
                    </a:lnTo>
                    <a:lnTo>
                      <a:pt x="97" y="71"/>
                    </a:lnTo>
                    <a:lnTo>
                      <a:pt x="86" y="53"/>
                    </a:lnTo>
                    <a:lnTo>
                      <a:pt x="80" y="49"/>
                    </a:lnTo>
                    <a:lnTo>
                      <a:pt x="66" y="47"/>
                    </a:lnTo>
                    <a:lnTo>
                      <a:pt x="54" y="39"/>
                    </a:lnTo>
                    <a:lnTo>
                      <a:pt x="46" y="31"/>
                    </a:lnTo>
                    <a:lnTo>
                      <a:pt x="40" y="30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863"/>
              <p:cNvSpPr>
                <a:spLocks noChangeAspect="1"/>
              </p:cNvSpPr>
              <p:nvPr/>
            </p:nvSpPr>
            <p:spPr bwMode="gray">
              <a:xfrm>
                <a:off x="3330151" y="5095978"/>
                <a:ext cx="81481" cy="171233"/>
              </a:xfrm>
              <a:custGeom>
                <a:avLst/>
                <a:gdLst/>
                <a:ahLst/>
                <a:cxnLst>
                  <a:cxn ang="0">
                    <a:pos x="237" y="758"/>
                  </a:cxn>
                  <a:cxn ang="0">
                    <a:pos x="250" y="749"/>
                  </a:cxn>
                  <a:cxn ang="0">
                    <a:pos x="270" y="727"/>
                  </a:cxn>
                  <a:cxn ang="0">
                    <a:pos x="321" y="713"/>
                  </a:cxn>
                  <a:cxn ang="0">
                    <a:pos x="376" y="679"/>
                  </a:cxn>
                  <a:cxn ang="0">
                    <a:pos x="387" y="654"/>
                  </a:cxn>
                  <a:cxn ang="0">
                    <a:pos x="388" y="643"/>
                  </a:cxn>
                  <a:cxn ang="0">
                    <a:pos x="388" y="607"/>
                  </a:cxn>
                  <a:cxn ang="0">
                    <a:pos x="395" y="596"/>
                  </a:cxn>
                  <a:cxn ang="0">
                    <a:pos x="389" y="557"/>
                  </a:cxn>
                  <a:cxn ang="0">
                    <a:pos x="382" y="507"/>
                  </a:cxn>
                  <a:cxn ang="0">
                    <a:pos x="336" y="409"/>
                  </a:cxn>
                  <a:cxn ang="0">
                    <a:pos x="323" y="401"/>
                  </a:cxn>
                  <a:cxn ang="0">
                    <a:pos x="281" y="372"/>
                  </a:cxn>
                  <a:cxn ang="0">
                    <a:pos x="255" y="344"/>
                  </a:cxn>
                  <a:cxn ang="0">
                    <a:pos x="228" y="297"/>
                  </a:cxn>
                  <a:cxn ang="0">
                    <a:pos x="194" y="245"/>
                  </a:cxn>
                  <a:cxn ang="0">
                    <a:pos x="239" y="171"/>
                  </a:cxn>
                  <a:cxn ang="0">
                    <a:pos x="258" y="140"/>
                  </a:cxn>
                  <a:cxn ang="0">
                    <a:pos x="307" y="105"/>
                  </a:cxn>
                  <a:cxn ang="0">
                    <a:pos x="312" y="97"/>
                  </a:cxn>
                  <a:cxn ang="0">
                    <a:pos x="255" y="77"/>
                  </a:cxn>
                  <a:cxn ang="0">
                    <a:pos x="244" y="26"/>
                  </a:cxn>
                  <a:cxn ang="0">
                    <a:pos x="184" y="5"/>
                  </a:cxn>
                  <a:cxn ang="0">
                    <a:pos x="142" y="19"/>
                  </a:cxn>
                  <a:cxn ang="0">
                    <a:pos x="104" y="33"/>
                  </a:cxn>
                  <a:cxn ang="0">
                    <a:pos x="71" y="31"/>
                  </a:cxn>
                  <a:cxn ang="0">
                    <a:pos x="36" y="33"/>
                  </a:cxn>
                  <a:cxn ang="0">
                    <a:pos x="13" y="37"/>
                  </a:cxn>
                  <a:cxn ang="0">
                    <a:pos x="12" y="60"/>
                  </a:cxn>
                  <a:cxn ang="0">
                    <a:pos x="41" y="112"/>
                  </a:cxn>
                  <a:cxn ang="0">
                    <a:pos x="97" y="134"/>
                  </a:cxn>
                  <a:cxn ang="0">
                    <a:pos x="129" y="162"/>
                  </a:cxn>
                  <a:cxn ang="0">
                    <a:pos x="146" y="192"/>
                  </a:cxn>
                  <a:cxn ang="0">
                    <a:pos x="107" y="208"/>
                  </a:cxn>
                  <a:cxn ang="0">
                    <a:pos x="107" y="231"/>
                  </a:cxn>
                  <a:cxn ang="0">
                    <a:pos x="165" y="280"/>
                  </a:cxn>
                  <a:cxn ang="0">
                    <a:pos x="213" y="332"/>
                  </a:cxn>
                  <a:cxn ang="0">
                    <a:pos x="238" y="371"/>
                  </a:cxn>
                  <a:cxn ang="0">
                    <a:pos x="265" y="396"/>
                  </a:cxn>
                  <a:cxn ang="0">
                    <a:pos x="292" y="457"/>
                  </a:cxn>
                  <a:cxn ang="0">
                    <a:pos x="299" y="558"/>
                  </a:cxn>
                  <a:cxn ang="0">
                    <a:pos x="281" y="625"/>
                  </a:cxn>
                  <a:cxn ang="0">
                    <a:pos x="238" y="646"/>
                  </a:cxn>
                  <a:cxn ang="0">
                    <a:pos x="206" y="674"/>
                  </a:cxn>
                  <a:cxn ang="0">
                    <a:pos x="194" y="697"/>
                  </a:cxn>
                  <a:cxn ang="0">
                    <a:pos x="158" y="705"/>
                  </a:cxn>
                  <a:cxn ang="0">
                    <a:pos x="134" y="726"/>
                  </a:cxn>
                  <a:cxn ang="0">
                    <a:pos x="161" y="752"/>
                  </a:cxn>
                  <a:cxn ang="0">
                    <a:pos x="148" y="797"/>
                  </a:cxn>
                  <a:cxn ang="0">
                    <a:pos x="153" y="832"/>
                  </a:cxn>
                  <a:cxn ang="0">
                    <a:pos x="195" y="797"/>
                  </a:cxn>
                  <a:cxn ang="0">
                    <a:pos x="228" y="773"/>
                  </a:cxn>
                </a:cxnLst>
                <a:rect l="0" t="0" r="r" b="b"/>
                <a:pathLst>
                  <a:path w="395" h="832">
                    <a:moveTo>
                      <a:pt x="228" y="773"/>
                    </a:moveTo>
                    <a:lnTo>
                      <a:pt x="238" y="776"/>
                    </a:lnTo>
                    <a:lnTo>
                      <a:pt x="242" y="768"/>
                    </a:lnTo>
                    <a:lnTo>
                      <a:pt x="237" y="758"/>
                    </a:lnTo>
                    <a:lnTo>
                      <a:pt x="239" y="753"/>
                    </a:lnTo>
                    <a:lnTo>
                      <a:pt x="245" y="754"/>
                    </a:lnTo>
                    <a:lnTo>
                      <a:pt x="247" y="748"/>
                    </a:lnTo>
                    <a:lnTo>
                      <a:pt x="250" y="749"/>
                    </a:lnTo>
                    <a:lnTo>
                      <a:pt x="249" y="741"/>
                    </a:lnTo>
                    <a:lnTo>
                      <a:pt x="253" y="737"/>
                    </a:lnTo>
                    <a:lnTo>
                      <a:pt x="255" y="731"/>
                    </a:lnTo>
                    <a:lnTo>
                      <a:pt x="270" y="727"/>
                    </a:lnTo>
                    <a:lnTo>
                      <a:pt x="276" y="731"/>
                    </a:lnTo>
                    <a:lnTo>
                      <a:pt x="283" y="731"/>
                    </a:lnTo>
                    <a:lnTo>
                      <a:pt x="308" y="716"/>
                    </a:lnTo>
                    <a:lnTo>
                      <a:pt x="321" y="713"/>
                    </a:lnTo>
                    <a:lnTo>
                      <a:pt x="330" y="701"/>
                    </a:lnTo>
                    <a:lnTo>
                      <a:pt x="361" y="687"/>
                    </a:lnTo>
                    <a:lnTo>
                      <a:pt x="367" y="681"/>
                    </a:lnTo>
                    <a:lnTo>
                      <a:pt x="376" y="679"/>
                    </a:lnTo>
                    <a:lnTo>
                      <a:pt x="378" y="673"/>
                    </a:lnTo>
                    <a:lnTo>
                      <a:pt x="379" y="665"/>
                    </a:lnTo>
                    <a:lnTo>
                      <a:pt x="385" y="660"/>
                    </a:lnTo>
                    <a:lnTo>
                      <a:pt x="387" y="654"/>
                    </a:lnTo>
                    <a:lnTo>
                      <a:pt x="383" y="650"/>
                    </a:lnTo>
                    <a:lnTo>
                      <a:pt x="385" y="646"/>
                    </a:lnTo>
                    <a:lnTo>
                      <a:pt x="388" y="647"/>
                    </a:lnTo>
                    <a:lnTo>
                      <a:pt x="388" y="643"/>
                    </a:lnTo>
                    <a:lnTo>
                      <a:pt x="383" y="619"/>
                    </a:lnTo>
                    <a:lnTo>
                      <a:pt x="384" y="615"/>
                    </a:lnTo>
                    <a:lnTo>
                      <a:pt x="388" y="618"/>
                    </a:lnTo>
                    <a:lnTo>
                      <a:pt x="388" y="607"/>
                    </a:lnTo>
                    <a:lnTo>
                      <a:pt x="392" y="602"/>
                    </a:lnTo>
                    <a:lnTo>
                      <a:pt x="395" y="603"/>
                    </a:lnTo>
                    <a:lnTo>
                      <a:pt x="395" y="607"/>
                    </a:lnTo>
                    <a:lnTo>
                      <a:pt x="395" y="596"/>
                    </a:lnTo>
                    <a:lnTo>
                      <a:pt x="394" y="587"/>
                    </a:lnTo>
                    <a:lnTo>
                      <a:pt x="390" y="585"/>
                    </a:lnTo>
                    <a:lnTo>
                      <a:pt x="389" y="569"/>
                    </a:lnTo>
                    <a:lnTo>
                      <a:pt x="389" y="557"/>
                    </a:lnTo>
                    <a:lnTo>
                      <a:pt x="388" y="549"/>
                    </a:lnTo>
                    <a:lnTo>
                      <a:pt x="388" y="539"/>
                    </a:lnTo>
                    <a:lnTo>
                      <a:pt x="385" y="536"/>
                    </a:lnTo>
                    <a:lnTo>
                      <a:pt x="382" y="507"/>
                    </a:lnTo>
                    <a:lnTo>
                      <a:pt x="366" y="456"/>
                    </a:lnTo>
                    <a:lnTo>
                      <a:pt x="344" y="434"/>
                    </a:lnTo>
                    <a:lnTo>
                      <a:pt x="337" y="424"/>
                    </a:lnTo>
                    <a:lnTo>
                      <a:pt x="336" y="409"/>
                    </a:lnTo>
                    <a:lnTo>
                      <a:pt x="335" y="413"/>
                    </a:lnTo>
                    <a:lnTo>
                      <a:pt x="329" y="414"/>
                    </a:lnTo>
                    <a:lnTo>
                      <a:pt x="329" y="409"/>
                    </a:lnTo>
                    <a:lnTo>
                      <a:pt x="323" y="401"/>
                    </a:lnTo>
                    <a:lnTo>
                      <a:pt x="306" y="398"/>
                    </a:lnTo>
                    <a:lnTo>
                      <a:pt x="298" y="387"/>
                    </a:lnTo>
                    <a:lnTo>
                      <a:pt x="290" y="378"/>
                    </a:lnTo>
                    <a:lnTo>
                      <a:pt x="281" y="372"/>
                    </a:lnTo>
                    <a:lnTo>
                      <a:pt x="274" y="362"/>
                    </a:lnTo>
                    <a:lnTo>
                      <a:pt x="270" y="359"/>
                    </a:lnTo>
                    <a:lnTo>
                      <a:pt x="265" y="351"/>
                    </a:lnTo>
                    <a:lnTo>
                      <a:pt x="255" y="344"/>
                    </a:lnTo>
                    <a:lnTo>
                      <a:pt x="248" y="334"/>
                    </a:lnTo>
                    <a:lnTo>
                      <a:pt x="236" y="324"/>
                    </a:lnTo>
                    <a:lnTo>
                      <a:pt x="234" y="312"/>
                    </a:lnTo>
                    <a:lnTo>
                      <a:pt x="228" y="297"/>
                    </a:lnTo>
                    <a:lnTo>
                      <a:pt x="217" y="290"/>
                    </a:lnTo>
                    <a:lnTo>
                      <a:pt x="197" y="270"/>
                    </a:lnTo>
                    <a:lnTo>
                      <a:pt x="191" y="258"/>
                    </a:lnTo>
                    <a:lnTo>
                      <a:pt x="194" y="245"/>
                    </a:lnTo>
                    <a:lnTo>
                      <a:pt x="197" y="235"/>
                    </a:lnTo>
                    <a:lnTo>
                      <a:pt x="199" y="222"/>
                    </a:lnTo>
                    <a:lnTo>
                      <a:pt x="211" y="195"/>
                    </a:lnTo>
                    <a:lnTo>
                      <a:pt x="239" y="171"/>
                    </a:lnTo>
                    <a:lnTo>
                      <a:pt x="243" y="166"/>
                    </a:lnTo>
                    <a:lnTo>
                      <a:pt x="247" y="152"/>
                    </a:lnTo>
                    <a:lnTo>
                      <a:pt x="253" y="145"/>
                    </a:lnTo>
                    <a:lnTo>
                      <a:pt x="258" y="140"/>
                    </a:lnTo>
                    <a:lnTo>
                      <a:pt x="276" y="132"/>
                    </a:lnTo>
                    <a:lnTo>
                      <a:pt x="286" y="124"/>
                    </a:lnTo>
                    <a:lnTo>
                      <a:pt x="287" y="116"/>
                    </a:lnTo>
                    <a:lnTo>
                      <a:pt x="307" y="105"/>
                    </a:lnTo>
                    <a:lnTo>
                      <a:pt x="315" y="108"/>
                    </a:lnTo>
                    <a:lnTo>
                      <a:pt x="318" y="106"/>
                    </a:lnTo>
                    <a:lnTo>
                      <a:pt x="319" y="102"/>
                    </a:lnTo>
                    <a:lnTo>
                      <a:pt x="312" y="97"/>
                    </a:lnTo>
                    <a:lnTo>
                      <a:pt x="293" y="98"/>
                    </a:lnTo>
                    <a:lnTo>
                      <a:pt x="283" y="96"/>
                    </a:lnTo>
                    <a:lnTo>
                      <a:pt x="278" y="91"/>
                    </a:lnTo>
                    <a:lnTo>
                      <a:pt x="255" y="77"/>
                    </a:lnTo>
                    <a:lnTo>
                      <a:pt x="248" y="65"/>
                    </a:lnTo>
                    <a:lnTo>
                      <a:pt x="243" y="50"/>
                    </a:lnTo>
                    <a:lnTo>
                      <a:pt x="248" y="35"/>
                    </a:lnTo>
                    <a:lnTo>
                      <a:pt x="244" y="26"/>
                    </a:lnTo>
                    <a:lnTo>
                      <a:pt x="224" y="25"/>
                    </a:lnTo>
                    <a:lnTo>
                      <a:pt x="211" y="21"/>
                    </a:lnTo>
                    <a:lnTo>
                      <a:pt x="196" y="15"/>
                    </a:lnTo>
                    <a:lnTo>
                      <a:pt x="184" y="5"/>
                    </a:lnTo>
                    <a:lnTo>
                      <a:pt x="169" y="0"/>
                    </a:lnTo>
                    <a:lnTo>
                      <a:pt x="162" y="1"/>
                    </a:lnTo>
                    <a:lnTo>
                      <a:pt x="152" y="12"/>
                    </a:lnTo>
                    <a:lnTo>
                      <a:pt x="142" y="19"/>
                    </a:lnTo>
                    <a:lnTo>
                      <a:pt x="127" y="27"/>
                    </a:lnTo>
                    <a:lnTo>
                      <a:pt x="121" y="28"/>
                    </a:lnTo>
                    <a:lnTo>
                      <a:pt x="113" y="26"/>
                    </a:lnTo>
                    <a:lnTo>
                      <a:pt x="104" y="33"/>
                    </a:lnTo>
                    <a:lnTo>
                      <a:pt x="94" y="38"/>
                    </a:lnTo>
                    <a:lnTo>
                      <a:pt x="91" y="32"/>
                    </a:lnTo>
                    <a:lnTo>
                      <a:pt x="77" y="36"/>
                    </a:lnTo>
                    <a:lnTo>
                      <a:pt x="71" y="31"/>
                    </a:lnTo>
                    <a:lnTo>
                      <a:pt x="65" y="32"/>
                    </a:lnTo>
                    <a:lnTo>
                      <a:pt x="50" y="42"/>
                    </a:lnTo>
                    <a:lnTo>
                      <a:pt x="44" y="41"/>
                    </a:lnTo>
                    <a:lnTo>
                      <a:pt x="36" y="33"/>
                    </a:lnTo>
                    <a:lnTo>
                      <a:pt x="23" y="31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3" y="37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0" y="44"/>
                    </a:lnTo>
                    <a:lnTo>
                      <a:pt x="12" y="60"/>
                    </a:lnTo>
                    <a:lnTo>
                      <a:pt x="29" y="80"/>
                    </a:lnTo>
                    <a:lnTo>
                      <a:pt x="39" y="90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43" y="120"/>
                    </a:lnTo>
                    <a:lnTo>
                      <a:pt x="57" y="135"/>
                    </a:lnTo>
                    <a:lnTo>
                      <a:pt x="77" y="139"/>
                    </a:lnTo>
                    <a:lnTo>
                      <a:pt x="97" y="134"/>
                    </a:lnTo>
                    <a:lnTo>
                      <a:pt x="113" y="135"/>
                    </a:lnTo>
                    <a:lnTo>
                      <a:pt x="122" y="146"/>
                    </a:lnTo>
                    <a:lnTo>
                      <a:pt x="127" y="155"/>
                    </a:lnTo>
                    <a:lnTo>
                      <a:pt x="129" y="162"/>
                    </a:lnTo>
                    <a:lnTo>
                      <a:pt x="137" y="168"/>
                    </a:lnTo>
                    <a:lnTo>
                      <a:pt x="141" y="177"/>
                    </a:lnTo>
                    <a:lnTo>
                      <a:pt x="147" y="183"/>
                    </a:lnTo>
                    <a:lnTo>
                      <a:pt x="146" y="192"/>
                    </a:lnTo>
                    <a:lnTo>
                      <a:pt x="130" y="208"/>
                    </a:lnTo>
                    <a:lnTo>
                      <a:pt x="125" y="208"/>
                    </a:lnTo>
                    <a:lnTo>
                      <a:pt x="114" y="205"/>
                    </a:lnTo>
                    <a:lnTo>
                      <a:pt x="107" y="208"/>
                    </a:lnTo>
                    <a:lnTo>
                      <a:pt x="103" y="213"/>
                    </a:lnTo>
                    <a:lnTo>
                      <a:pt x="99" y="222"/>
                    </a:lnTo>
                    <a:lnTo>
                      <a:pt x="100" y="229"/>
                    </a:lnTo>
                    <a:lnTo>
                      <a:pt x="107" y="231"/>
                    </a:lnTo>
                    <a:lnTo>
                      <a:pt x="115" y="237"/>
                    </a:lnTo>
                    <a:lnTo>
                      <a:pt x="134" y="247"/>
                    </a:lnTo>
                    <a:lnTo>
                      <a:pt x="161" y="267"/>
                    </a:lnTo>
                    <a:lnTo>
                      <a:pt x="165" y="280"/>
                    </a:lnTo>
                    <a:lnTo>
                      <a:pt x="188" y="301"/>
                    </a:lnTo>
                    <a:lnTo>
                      <a:pt x="191" y="311"/>
                    </a:lnTo>
                    <a:lnTo>
                      <a:pt x="208" y="331"/>
                    </a:lnTo>
                    <a:lnTo>
                      <a:pt x="213" y="332"/>
                    </a:lnTo>
                    <a:lnTo>
                      <a:pt x="231" y="344"/>
                    </a:lnTo>
                    <a:lnTo>
                      <a:pt x="236" y="358"/>
                    </a:lnTo>
                    <a:lnTo>
                      <a:pt x="239" y="370"/>
                    </a:lnTo>
                    <a:lnTo>
                      <a:pt x="238" y="371"/>
                    </a:lnTo>
                    <a:lnTo>
                      <a:pt x="239" y="372"/>
                    </a:lnTo>
                    <a:lnTo>
                      <a:pt x="243" y="386"/>
                    </a:lnTo>
                    <a:lnTo>
                      <a:pt x="251" y="386"/>
                    </a:lnTo>
                    <a:lnTo>
                      <a:pt x="265" y="396"/>
                    </a:lnTo>
                    <a:lnTo>
                      <a:pt x="274" y="404"/>
                    </a:lnTo>
                    <a:lnTo>
                      <a:pt x="278" y="421"/>
                    </a:lnTo>
                    <a:lnTo>
                      <a:pt x="291" y="450"/>
                    </a:lnTo>
                    <a:lnTo>
                      <a:pt x="292" y="457"/>
                    </a:lnTo>
                    <a:lnTo>
                      <a:pt x="292" y="490"/>
                    </a:lnTo>
                    <a:lnTo>
                      <a:pt x="290" y="527"/>
                    </a:lnTo>
                    <a:lnTo>
                      <a:pt x="292" y="543"/>
                    </a:lnTo>
                    <a:lnTo>
                      <a:pt x="299" y="558"/>
                    </a:lnTo>
                    <a:lnTo>
                      <a:pt x="298" y="607"/>
                    </a:lnTo>
                    <a:lnTo>
                      <a:pt x="296" y="619"/>
                    </a:lnTo>
                    <a:lnTo>
                      <a:pt x="290" y="628"/>
                    </a:lnTo>
                    <a:lnTo>
                      <a:pt x="281" y="625"/>
                    </a:lnTo>
                    <a:lnTo>
                      <a:pt x="271" y="634"/>
                    </a:lnTo>
                    <a:lnTo>
                      <a:pt x="264" y="638"/>
                    </a:lnTo>
                    <a:lnTo>
                      <a:pt x="256" y="638"/>
                    </a:lnTo>
                    <a:lnTo>
                      <a:pt x="238" y="646"/>
                    </a:lnTo>
                    <a:lnTo>
                      <a:pt x="237" y="656"/>
                    </a:lnTo>
                    <a:lnTo>
                      <a:pt x="218" y="657"/>
                    </a:lnTo>
                    <a:lnTo>
                      <a:pt x="208" y="661"/>
                    </a:lnTo>
                    <a:lnTo>
                      <a:pt x="206" y="674"/>
                    </a:lnTo>
                    <a:lnTo>
                      <a:pt x="207" y="683"/>
                    </a:lnTo>
                    <a:lnTo>
                      <a:pt x="208" y="692"/>
                    </a:lnTo>
                    <a:lnTo>
                      <a:pt x="202" y="694"/>
                    </a:lnTo>
                    <a:lnTo>
                      <a:pt x="194" y="697"/>
                    </a:lnTo>
                    <a:lnTo>
                      <a:pt x="183" y="704"/>
                    </a:lnTo>
                    <a:lnTo>
                      <a:pt x="173" y="708"/>
                    </a:lnTo>
                    <a:lnTo>
                      <a:pt x="165" y="705"/>
                    </a:lnTo>
                    <a:lnTo>
                      <a:pt x="158" y="705"/>
                    </a:lnTo>
                    <a:lnTo>
                      <a:pt x="157" y="715"/>
                    </a:lnTo>
                    <a:lnTo>
                      <a:pt x="152" y="720"/>
                    </a:lnTo>
                    <a:lnTo>
                      <a:pt x="145" y="724"/>
                    </a:lnTo>
                    <a:lnTo>
                      <a:pt x="134" y="726"/>
                    </a:lnTo>
                    <a:lnTo>
                      <a:pt x="129" y="727"/>
                    </a:lnTo>
                    <a:lnTo>
                      <a:pt x="136" y="738"/>
                    </a:lnTo>
                    <a:lnTo>
                      <a:pt x="154" y="746"/>
                    </a:lnTo>
                    <a:lnTo>
                      <a:pt x="161" y="752"/>
                    </a:lnTo>
                    <a:lnTo>
                      <a:pt x="157" y="760"/>
                    </a:lnTo>
                    <a:lnTo>
                      <a:pt x="150" y="770"/>
                    </a:lnTo>
                    <a:lnTo>
                      <a:pt x="148" y="786"/>
                    </a:lnTo>
                    <a:lnTo>
                      <a:pt x="148" y="797"/>
                    </a:lnTo>
                    <a:lnTo>
                      <a:pt x="151" y="810"/>
                    </a:lnTo>
                    <a:lnTo>
                      <a:pt x="156" y="822"/>
                    </a:lnTo>
                    <a:lnTo>
                      <a:pt x="151" y="827"/>
                    </a:lnTo>
                    <a:lnTo>
                      <a:pt x="153" y="832"/>
                    </a:lnTo>
                    <a:lnTo>
                      <a:pt x="162" y="830"/>
                    </a:lnTo>
                    <a:lnTo>
                      <a:pt x="175" y="821"/>
                    </a:lnTo>
                    <a:lnTo>
                      <a:pt x="186" y="807"/>
                    </a:lnTo>
                    <a:lnTo>
                      <a:pt x="195" y="797"/>
                    </a:lnTo>
                    <a:lnTo>
                      <a:pt x="216" y="789"/>
                    </a:lnTo>
                    <a:lnTo>
                      <a:pt x="220" y="785"/>
                    </a:lnTo>
                    <a:lnTo>
                      <a:pt x="220" y="778"/>
                    </a:lnTo>
                    <a:lnTo>
                      <a:pt x="228" y="77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 864"/>
              <p:cNvSpPr>
                <a:spLocks noChangeAspect="1"/>
              </p:cNvSpPr>
              <p:nvPr/>
            </p:nvSpPr>
            <p:spPr bwMode="gray">
              <a:xfrm>
                <a:off x="3414727" y="5285778"/>
                <a:ext cx="109330" cy="68080"/>
              </a:xfrm>
              <a:custGeom>
                <a:avLst/>
                <a:gdLst/>
                <a:ahLst/>
                <a:cxnLst>
                  <a:cxn ang="0">
                    <a:pos x="249" y="133"/>
                  </a:cxn>
                  <a:cxn ang="0">
                    <a:pos x="268" y="155"/>
                  </a:cxn>
                  <a:cxn ang="0">
                    <a:pos x="281" y="158"/>
                  </a:cxn>
                  <a:cxn ang="0">
                    <a:pos x="288" y="121"/>
                  </a:cxn>
                  <a:cxn ang="0">
                    <a:pos x="301" y="122"/>
                  </a:cxn>
                  <a:cxn ang="0">
                    <a:pos x="312" y="139"/>
                  </a:cxn>
                  <a:cxn ang="0">
                    <a:pos x="319" y="128"/>
                  </a:cxn>
                  <a:cxn ang="0">
                    <a:pos x="309" y="111"/>
                  </a:cxn>
                  <a:cxn ang="0">
                    <a:pos x="328" y="96"/>
                  </a:cxn>
                  <a:cxn ang="0">
                    <a:pos x="324" y="81"/>
                  </a:cxn>
                  <a:cxn ang="0">
                    <a:pos x="351" y="64"/>
                  </a:cxn>
                  <a:cxn ang="0">
                    <a:pos x="383" y="20"/>
                  </a:cxn>
                  <a:cxn ang="0">
                    <a:pos x="392" y="0"/>
                  </a:cxn>
                  <a:cxn ang="0">
                    <a:pos x="395" y="14"/>
                  </a:cxn>
                  <a:cxn ang="0">
                    <a:pos x="404" y="9"/>
                  </a:cxn>
                  <a:cxn ang="0">
                    <a:pos x="417" y="4"/>
                  </a:cxn>
                  <a:cxn ang="0">
                    <a:pos x="433" y="20"/>
                  </a:cxn>
                  <a:cxn ang="0">
                    <a:pos x="442" y="43"/>
                  </a:cxn>
                  <a:cxn ang="0">
                    <a:pos x="448" y="57"/>
                  </a:cxn>
                  <a:cxn ang="0">
                    <a:pos x="463" y="54"/>
                  </a:cxn>
                  <a:cxn ang="0">
                    <a:pos x="462" y="68"/>
                  </a:cxn>
                  <a:cxn ang="0">
                    <a:pos x="474" y="65"/>
                  </a:cxn>
                  <a:cxn ang="0">
                    <a:pos x="502" y="80"/>
                  </a:cxn>
                  <a:cxn ang="0">
                    <a:pos x="530" y="95"/>
                  </a:cxn>
                  <a:cxn ang="0">
                    <a:pos x="512" y="108"/>
                  </a:cxn>
                  <a:cxn ang="0">
                    <a:pos x="482" y="110"/>
                  </a:cxn>
                  <a:cxn ang="0">
                    <a:pos x="476" y="126"/>
                  </a:cxn>
                  <a:cxn ang="0">
                    <a:pos x="492" y="137"/>
                  </a:cxn>
                  <a:cxn ang="0">
                    <a:pos x="463" y="149"/>
                  </a:cxn>
                  <a:cxn ang="0">
                    <a:pos x="446" y="143"/>
                  </a:cxn>
                  <a:cxn ang="0">
                    <a:pos x="439" y="151"/>
                  </a:cxn>
                  <a:cxn ang="0">
                    <a:pos x="412" y="142"/>
                  </a:cxn>
                  <a:cxn ang="0">
                    <a:pos x="336" y="150"/>
                  </a:cxn>
                  <a:cxn ang="0">
                    <a:pos x="323" y="201"/>
                  </a:cxn>
                  <a:cxn ang="0">
                    <a:pos x="282" y="275"/>
                  </a:cxn>
                  <a:cxn ang="0">
                    <a:pos x="265" y="299"/>
                  </a:cxn>
                  <a:cxn ang="0">
                    <a:pos x="231" y="307"/>
                  </a:cxn>
                  <a:cxn ang="0">
                    <a:pos x="189" y="306"/>
                  </a:cxn>
                  <a:cxn ang="0">
                    <a:pos x="178" y="296"/>
                  </a:cxn>
                  <a:cxn ang="0">
                    <a:pos x="139" y="305"/>
                  </a:cxn>
                  <a:cxn ang="0">
                    <a:pos x="105" y="326"/>
                  </a:cxn>
                  <a:cxn ang="0">
                    <a:pos x="77" y="323"/>
                  </a:cxn>
                  <a:cxn ang="0">
                    <a:pos x="40" y="325"/>
                  </a:cxn>
                  <a:cxn ang="0">
                    <a:pos x="0" y="269"/>
                  </a:cxn>
                  <a:cxn ang="0">
                    <a:pos x="7" y="264"/>
                  </a:cxn>
                  <a:cxn ang="0">
                    <a:pos x="28" y="283"/>
                  </a:cxn>
                  <a:cxn ang="0">
                    <a:pos x="53" y="284"/>
                  </a:cxn>
                  <a:cxn ang="0">
                    <a:pos x="84" y="293"/>
                  </a:cxn>
                  <a:cxn ang="0">
                    <a:pos x="91" y="269"/>
                  </a:cxn>
                  <a:cxn ang="0">
                    <a:pos x="96" y="250"/>
                  </a:cxn>
                  <a:cxn ang="0">
                    <a:pos x="103" y="239"/>
                  </a:cxn>
                  <a:cxn ang="0">
                    <a:pos x="116" y="221"/>
                  </a:cxn>
                  <a:cxn ang="0">
                    <a:pos x="137" y="218"/>
                  </a:cxn>
                  <a:cxn ang="0">
                    <a:pos x="161" y="215"/>
                  </a:cxn>
                  <a:cxn ang="0">
                    <a:pos x="190" y="201"/>
                  </a:cxn>
                  <a:cxn ang="0">
                    <a:pos x="215" y="167"/>
                  </a:cxn>
                  <a:cxn ang="0">
                    <a:pos x="240" y="131"/>
                  </a:cxn>
                </a:cxnLst>
                <a:rect l="0" t="0" r="r" b="b"/>
                <a:pathLst>
                  <a:path w="530" h="330">
                    <a:moveTo>
                      <a:pt x="242" y="129"/>
                    </a:moveTo>
                    <a:lnTo>
                      <a:pt x="245" y="131"/>
                    </a:lnTo>
                    <a:lnTo>
                      <a:pt x="249" y="133"/>
                    </a:lnTo>
                    <a:lnTo>
                      <a:pt x="259" y="144"/>
                    </a:lnTo>
                    <a:lnTo>
                      <a:pt x="263" y="150"/>
                    </a:lnTo>
                    <a:lnTo>
                      <a:pt x="268" y="155"/>
                    </a:lnTo>
                    <a:lnTo>
                      <a:pt x="271" y="159"/>
                    </a:lnTo>
                    <a:lnTo>
                      <a:pt x="276" y="160"/>
                    </a:lnTo>
                    <a:lnTo>
                      <a:pt x="281" y="158"/>
                    </a:lnTo>
                    <a:lnTo>
                      <a:pt x="283" y="150"/>
                    </a:lnTo>
                    <a:lnTo>
                      <a:pt x="285" y="126"/>
                    </a:lnTo>
                    <a:lnTo>
                      <a:pt x="288" y="121"/>
                    </a:lnTo>
                    <a:lnTo>
                      <a:pt x="293" y="118"/>
                    </a:lnTo>
                    <a:lnTo>
                      <a:pt x="298" y="118"/>
                    </a:lnTo>
                    <a:lnTo>
                      <a:pt x="301" y="122"/>
                    </a:lnTo>
                    <a:lnTo>
                      <a:pt x="303" y="129"/>
                    </a:lnTo>
                    <a:lnTo>
                      <a:pt x="307" y="137"/>
                    </a:lnTo>
                    <a:lnTo>
                      <a:pt x="312" y="139"/>
                    </a:lnTo>
                    <a:lnTo>
                      <a:pt x="318" y="139"/>
                    </a:lnTo>
                    <a:lnTo>
                      <a:pt x="319" y="134"/>
                    </a:lnTo>
                    <a:lnTo>
                      <a:pt x="319" y="128"/>
                    </a:lnTo>
                    <a:lnTo>
                      <a:pt x="318" y="123"/>
                    </a:lnTo>
                    <a:lnTo>
                      <a:pt x="314" y="116"/>
                    </a:lnTo>
                    <a:lnTo>
                      <a:pt x="309" y="111"/>
                    </a:lnTo>
                    <a:lnTo>
                      <a:pt x="315" y="110"/>
                    </a:lnTo>
                    <a:lnTo>
                      <a:pt x="320" y="106"/>
                    </a:lnTo>
                    <a:lnTo>
                      <a:pt x="328" y="96"/>
                    </a:lnTo>
                    <a:lnTo>
                      <a:pt x="322" y="94"/>
                    </a:lnTo>
                    <a:lnTo>
                      <a:pt x="319" y="88"/>
                    </a:lnTo>
                    <a:lnTo>
                      <a:pt x="324" y="81"/>
                    </a:lnTo>
                    <a:lnTo>
                      <a:pt x="329" y="79"/>
                    </a:lnTo>
                    <a:lnTo>
                      <a:pt x="339" y="79"/>
                    </a:lnTo>
                    <a:lnTo>
                      <a:pt x="351" y="64"/>
                    </a:lnTo>
                    <a:lnTo>
                      <a:pt x="357" y="53"/>
                    </a:lnTo>
                    <a:lnTo>
                      <a:pt x="357" y="47"/>
                    </a:lnTo>
                    <a:lnTo>
                      <a:pt x="383" y="20"/>
                    </a:lnTo>
                    <a:lnTo>
                      <a:pt x="387" y="13"/>
                    </a:lnTo>
                    <a:lnTo>
                      <a:pt x="388" y="6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5" y="3"/>
                    </a:lnTo>
                    <a:lnTo>
                      <a:pt x="395" y="14"/>
                    </a:lnTo>
                    <a:lnTo>
                      <a:pt x="393" y="20"/>
                    </a:lnTo>
                    <a:lnTo>
                      <a:pt x="393" y="22"/>
                    </a:lnTo>
                    <a:lnTo>
                      <a:pt x="404" y="9"/>
                    </a:lnTo>
                    <a:lnTo>
                      <a:pt x="408" y="2"/>
                    </a:lnTo>
                    <a:lnTo>
                      <a:pt x="415" y="2"/>
                    </a:lnTo>
                    <a:lnTo>
                      <a:pt x="417" y="4"/>
                    </a:lnTo>
                    <a:lnTo>
                      <a:pt x="422" y="19"/>
                    </a:lnTo>
                    <a:lnTo>
                      <a:pt x="428" y="22"/>
                    </a:lnTo>
                    <a:lnTo>
                      <a:pt x="433" y="20"/>
                    </a:lnTo>
                    <a:lnTo>
                      <a:pt x="443" y="29"/>
                    </a:lnTo>
                    <a:lnTo>
                      <a:pt x="446" y="40"/>
                    </a:lnTo>
                    <a:lnTo>
                      <a:pt x="442" y="43"/>
                    </a:lnTo>
                    <a:lnTo>
                      <a:pt x="443" y="57"/>
                    </a:lnTo>
                    <a:lnTo>
                      <a:pt x="444" y="58"/>
                    </a:lnTo>
                    <a:lnTo>
                      <a:pt x="448" y="57"/>
                    </a:lnTo>
                    <a:lnTo>
                      <a:pt x="452" y="57"/>
                    </a:lnTo>
                    <a:lnTo>
                      <a:pt x="458" y="54"/>
                    </a:lnTo>
                    <a:lnTo>
                      <a:pt x="463" y="54"/>
                    </a:lnTo>
                    <a:lnTo>
                      <a:pt x="467" y="59"/>
                    </a:lnTo>
                    <a:lnTo>
                      <a:pt x="465" y="64"/>
                    </a:lnTo>
                    <a:lnTo>
                      <a:pt x="462" y="68"/>
                    </a:lnTo>
                    <a:lnTo>
                      <a:pt x="463" y="70"/>
                    </a:lnTo>
                    <a:lnTo>
                      <a:pt x="469" y="70"/>
                    </a:lnTo>
                    <a:lnTo>
                      <a:pt x="474" y="65"/>
                    </a:lnTo>
                    <a:lnTo>
                      <a:pt x="480" y="65"/>
                    </a:lnTo>
                    <a:lnTo>
                      <a:pt x="486" y="69"/>
                    </a:lnTo>
                    <a:lnTo>
                      <a:pt x="502" y="80"/>
                    </a:lnTo>
                    <a:lnTo>
                      <a:pt x="523" y="86"/>
                    </a:lnTo>
                    <a:lnTo>
                      <a:pt x="529" y="91"/>
                    </a:lnTo>
                    <a:lnTo>
                      <a:pt x="530" y="95"/>
                    </a:lnTo>
                    <a:lnTo>
                      <a:pt x="528" y="100"/>
                    </a:lnTo>
                    <a:lnTo>
                      <a:pt x="518" y="104"/>
                    </a:lnTo>
                    <a:lnTo>
                      <a:pt x="512" y="108"/>
                    </a:lnTo>
                    <a:lnTo>
                      <a:pt x="501" y="112"/>
                    </a:lnTo>
                    <a:lnTo>
                      <a:pt x="491" y="115"/>
                    </a:lnTo>
                    <a:lnTo>
                      <a:pt x="482" y="110"/>
                    </a:lnTo>
                    <a:lnTo>
                      <a:pt x="475" y="113"/>
                    </a:lnTo>
                    <a:lnTo>
                      <a:pt x="474" y="121"/>
                    </a:lnTo>
                    <a:lnTo>
                      <a:pt x="476" y="126"/>
                    </a:lnTo>
                    <a:lnTo>
                      <a:pt x="482" y="132"/>
                    </a:lnTo>
                    <a:lnTo>
                      <a:pt x="487" y="133"/>
                    </a:lnTo>
                    <a:lnTo>
                      <a:pt x="492" y="137"/>
                    </a:lnTo>
                    <a:lnTo>
                      <a:pt x="494" y="140"/>
                    </a:lnTo>
                    <a:lnTo>
                      <a:pt x="480" y="143"/>
                    </a:lnTo>
                    <a:lnTo>
                      <a:pt x="463" y="149"/>
                    </a:lnTo>
                    <a:lnTo>
                      <a:pt x="457" y="149"/>
                    </a:lnTo>
                    <a:lnTo>
                      <a:pt x="452" y="147"/>
                    </a:lnTo>
                    <a:lnTo>
                      <a:pt x="446" y="143"/>
                    </a:lnTo>
                    <a:lnTo>
                      <a:pt x="444" y="143"/>
                    </a:lnTo>
                    <a:lnTo>
                      <a:pt x="443" y="148"/>
                    </a:lnTo>
                    <a:lnTo>
                      <a:pt x="439" y="151"/>
                    </a:lnTo>
                    <a:lnTo>
                      <a:pt x="435" y="151"/>
                    </a:lnTo>
                    <a:lnTo>
                      <a:pt x="421" y="147"/>
                    </a:lnTo>
                    <a:lnTo>
                      <a:pt x="412" y="142"/>
                    </a:lnTo>
                    <a:lnTo>
                      <a:pt x="361" y="140"/>
                    </a:lnTo>
                    <a:lnTo>
                      <a:pt x="342" y="142"/>
                    </a:lnTo>
                    <a:lnTo>
                      <a:pt x="336" y="150"/>
                    </a:lnTo>
                    <a:lnTo>
                      <a:pt x="330" y="167"/>
                    </a:lnTo>
                    <a:lnTo>
                      <a:pt x="328" y="189"/>
                    </a:lnTo>
                    <a:lnTo>
                      <a:pt x="323" y="201"/>
                    </a:lnTo>
                    <a:lnTo>
                      <a:pt x="297" y="230"/>
                    </a:lnTo>
                    <a:lnTo>
                      <a:pt x="291" y="257"/>
                    </a:lnTo>
                    <a:lnTo>
                      <a:pt x="282" y="275"/>
                    </a:lnTo>
                    <a:lnTo>
                      <a:pt x="275" y="287"/>
                    </a:lnTo>
                    <a:lnTo>
                      <a:pt x="271" y="294"/>
                    </a:lnTo>
                    <a:lnTo>
                      <a:pt x="265" y="299"/>
                    </a:lnTo>
                    <a:lnTo>
                      <a:pt x="252" y="303"/>
                    </a:lnTo>
                    <a:lnTo>
                      <a:pt x="240" y="305"/>
                    </a:lnTo>
                    <a:lnTo>
                      <a:pt x="231" y="307"/>
                    </a:lnTo>
                    <a:lnTo>
                      <a:pt x="220" y="314"/>
                    </a:lnTo>
                    <a:lnTo>
                      <a:pt x="210" y="314"/>
                    </a:lnTo>
                    <a:lnTo>
                      <a:pt x="189" y="306"/>
                    </a:lnTo>
                    <a:lnTo>
                      <a:pt x="184" y="306"/>
                    </a:lnTo>
                    <a:lnTo>
                      <a:pt x="183" y="299"/>
                    </a:lnTo>
                    <a:lnTo>
                      <a:pt x="178" y="296"/>
                    </a:lnTo>
                    <a:lnTo>
                      <a:pt x="151" y="295"/>
                    </a:lnTo>
                    <a:lnTo>
                      <a:pt x="146" y="296"/>
                    </a:lnTo>
                    <a:lnTo>
                      <a:pt x="139" y="305"/>
                    </a:lnTo>
                    <a:lnTo>
                      <a:pt x="123" y="323"/>
                    </a:lnTo>
                    <a:lnTo>
                      <a:pt x="115" y="327"/>
                    </a:lnTo>
                    <a:lnTo>
                      <a:pt x="105" y="326"/>
                    </a:lnTo>
                    <a:lnTo>
                      <a:pt x="96" y="326"/>
                    </a:lnTo>
                    <a:lnTo>
                      <a:pt x="87" y="330"/>
                    </a:lnTo>
                    <a:lnTo>
                      <a:pt x="77" y="323"/>
                    </a:lnTo>
                    <a:lnTo>
                      <a:pt x="66" y="325"/>
                    </a:lnTo>
                    <a:lnTo>
                      <a:pt x="54" y="328"/>
                    </a:lnTo>
                    <a:lnTo>
                      <a:pt x="40" y="325"/>
                    </a:lnTo>
                    <a:lnTo>
                      <a:pt x="27" y="314"/>
                    </a:lnTo>
                    <a:lnTo>
                      <a:pt x="0" y="274"/>
                    </a:lnTo>
                    <a:lnTo>
                      <a:pt x="0" y="269"/>
                    </a:lnTo>
                    <a:lnTo>
                      <a:pt x="2" y="268"/>
                    </a:lnTo>
                    <a:lnTo>
                      <a:pt x="5" y="266"/>
                    </a:lnTo>
                    <a:lnTo>
                      <a:pt x="7" y="264"/>
                    </a:lnTo>
                    <a:lnTo>
                      <a:pt x="10" y="273"/>
                    </a:lnTo>
                    <a:lnTo>
                      <a:pt x="13" y="278"/>
                    </a:lnTo>
                    <a:lnTo>
                      <a:pt x="28" y="283"/>
                    </a:lnTo>
                    <a:lnTo>
                      <a:pt x="34" y="284"/>
                    </a:lnTo>
                    <a:lnTo>
                      <a:pt x="48" y="283"/>
                    </a:lnTo>
                    <a:lnTo>
                      <a:pt x="53" y="284"/>
                    </a:lnTo>
                    <a:lnTo>
                      <a:pt x="59" y="288"/>
                    </a:lnTo>
                    <a:lnTo>
                      <a:pt x="67" y="290"/>
                    </a:lnTo>
                    <a:lnTo>
                      <a:pt x="84" y="293"/>
                    </a:lnTo>
                    <a:lnTo>
                      <a:pt x="86" y="285"/>
                    </a:lnTo>
                    <a:lnTo>
                      <a:pt x="89" y="279"/>
                    </a:lnTo>
                    <a:lnTo>
                      <a:pt x="91" y="269"/>
                    </a:lnTo>
                    <a:lnTo>
                      <a:pt x="93" y="263"/>
                    </a:lnTo>
                    <a:lnTo>
                      <a:pt x="91" y="253"/>
                    </a:lnTo>
                    <a:lnTo>
                      <a:pt x="96" y="250"/>
                    </a:lnTo>
                    <a:lnTo>
                      <a:pt x="102" y="251"/>
                    </a:lnTo>
                    <a:lnTo>
                      <a:pt x="103" y="253"/>
                    </a:lnTo>
                    <a:lnTo>
                      <a:pt x="103" y="239"/>
                    </a:lnTo>
                    <a:lnTo>
                      <a:pt x="105" y="235"/>
                    </a:lnTo>
                    <a:lnTo>
                      <a:pt x="113" y="225"/>
                    </a:lnTo>
                    <a:lnTo>
                      <a:pt x="116" y="221"/>
                    </a:lnTo>
                    <a:lnTo>
                      <a:pt x="134" y="220"/>
                    </a:lnTo>
                    <a:lnTo>
                      <a:pt x="137" y="219"/>
                    </a:lnTo>
                    <a:lnTo>
                      <a:pt x="137" y="218"/>
                    </a:lnTo>
                    <a:lnTo>
                      <a:pt x="142" y="217"/>
                    </a:lnTo>
                    <a:lnTo>
                      <a:pt x="152" y="217"/>
                    </a:lnTo>
                    <a:lnTo>
                      <a:pt x="161" y="215"/>
                    </a:lnTo>
                    <a:lnTo>
                      <a:pt x="174" y="214"/>
                    </a:lnTo>
                    <a:lnTo>
                      <a:pt x="179" y="212"/>
                    </a:lnTo>
                    <a:lnTo>
                      <a:pt x="190" y="201"/>
                    </a:lnTo>
                    <a:lnTo>
                      <a:pt x="205" y="183"/>
                    </a:lnTo>
                    <a:lnTo>
                      <a:pt x="207" y="177"/>
                    </a:lnTo>
                    <a:lnTo>
                      <a:pt x="215" y="167"/>
                    </a:lnTo>
                    <a:lnTo>
                      <a:pt x="231" y="154"/>
                    </a:lnTo>
                    <a:lnTo>
                      <a:pt x="238" y="143"/>
                    </a:lnTo>
                    <a:lnTo>
                      <a:pt x="240" y="131"/>
                    </a:lnTo>
                    <a:lnTo>
                      <a:pt x="242" y="12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 865"/>
              <p:cNvSpPr>
                <a:spLocks noChangeAspect="1"/>
              </p:cNvSpPr>
              <p:nvPr/>
            </p:nvSpPr>
            <p:spPr bwMode="gray">
              <a:xfrm>
                <a:off x="3308491" y="5287841"/>
                <a:ext cx="46413" cy="60860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2" y="16"/>
                  </a:cxn>
                  <a:cxn ang="0">
                    <a:pos x="7" y="24"/>
                  </a:cxn>
                  <a:cxn ang="0">
                    <a:pos x="10" y="43"/>
                  </a:cxn>
                  <a:cxn ang="0">
                    <a:pos x="14" y="55"/>
                  </a:cxn>
                  <a:cxn ang="0">
                    <a:pos x="15" y="87"/>
                  </a:cxn>
                  <a:cxn ang="0">
                    <a:pos x="18" y="98"/>
                  </a:cxn>
                  <a:cxn ang="0">
                    <a:pos x="26" y="104"/>
                  </a:cxn>
                  <a:cxn ang="0">
                    <a:pos x="27" y="115"/>
                  </a:cxn>
                  <a:cxn ang="0">
                    <a:pos x="26" y="130"/>
                  </a:cxn>
                  <a:cxn ang="0">
                    <a:pos x="32" y="141"/>
                  </a:cxn>
                  <a:cxn ang="0">
                    <a:pos x="33" y="148"/>
                  </a:cxn>
                  <a:cxn ang="0">
                    <a:pos x="52" y="173"/>
                  </a:cxn>
                  <a:cxn ang="0">
                    <a:pos x="60" y="183"/>
                  </a:cxn>
                  <a:cxn ang="0">
                    <a:pos x="66" y="196"/>
                  </a:cxn>
                  <a:cxn ang="0">
                    <a:pos x="68" y="208"/>
                  </a:cxn>
                  <a:cxn ang="0">
                    <a:pos x="77" y="218"/>
                  </a:cxn>
                  <a:cxn ang="0">
                    <a:pos x="93" y="229"/>
                  </a:cxn>
                  <a:cxn ang="0">
                    <a:pos x="114" y="248"/>
                  </a:cxn>
                  <a:cxn ang="0">
                    <a:pos x="129" y="253"/>
                  </a:cxn>
                  <a:cxn ang="0">
                    <a:pos x="144" y="265"/>
                  </a:cxn>
                  <a:cxn ang="0">
                    <a:pos x="152" y="269"/>
                  </a:cxn>
                  <a:cxn ang="0">
                    <a:pos x="166" y="276"/>
                  </a:cxn>
                  <a:cxn ang="0">
                    <a:pos x="178" y="287"/>
                  </a:cxn>
                  <a:cxn ang="0">
                    <a:pos x="182" y="285"/>
                  </a:cxn>
                  <a:cxn ang="0">
                    <a:pos x="185" y="291"/>
                  </a:cxn>
                  <a:cxn ang="0">
                    <a:pos x="189" y="287"/>
                  </a:cxn>
                  <a:cxn ang="0">
                    <a:pos x="192" y="281"/>
                  </a:cxn>
                  <a:cxn ang="0">
                    <a:pos x="198" y="277"/>
                  </a:cxn>
                  <a:cxn ang="0">
                    <a:pos x="211" y="280"/>
                  </a:cxn>
                  <a:cxn ang="0">
                    <a:pos x="220" y="288"/>
                  </a:cxn>
                  <a:cxn ang="0">
                    <a:pos x="224" y="281"/>
                  </a:cxn>
                  <a:cxn ang="0">
                    <a:pos x="226" y="265"/>
                  </a:cxn>
                  <a:cxn ang="0">
                    <a:pos x="210" y="237"/>
                  </a:cxn>
                  <a:cxn ang="0">
                    <a:pos x="205" y="222"/>
                  </a:cxn>
                  <a:cxn ang="0">
                    <a:pos x="188" y="210"/>
                  </a:cxn>
                  <a:cxn ang="0">
                    <a:pos x="182" y="191"/>
                  </a:cxn>
                  <a:cxn ang="0">
                    <a:pos x="179" y="151"/>
                  </a:cxn>
                  <a:cxn ang="0">
                    <a:pos x="183" y="126"/>
                  </a:cxn>
                  <a:cxn ang="0">
                    <a:pos x="183" y="108"/>
                  </a:cxn>
                  <a:cxn ang="0">
                    <a:pos x="181" y="95"/>
                  </a:cxn>
                  <a:cxn ang="0">
                    <a:pos x="174" y="83"/>
                  </a:cxn>
                  <a:cxn ang="0">
                    <a:pos x="158" y="60"/>
                  </a:cxn>
                  <a:cxn ang="0">
                    <a:pos x="136" y="44"/>
                  </a:cxn>
                  <a:cxn ang="0">
                    <a:pos x="123" y="28"/>
                  </a:cxn>
                  <a:cxn ang="0">
                    <a:pos x="111" y="29"/>
                  </a:cxn>
                  <a:cxn ang="0">
                    <a:pos x="103" y="41"/>
                  </a:cxn>
                  <a:cxn ang="0">
                    <a:pos x="92" y="43"/>
                  </a:cxn>
                  <a:cxn ang="0">
                    <a:pos x="81" y="41"/>
                  </a:cxn>
                  <a:cxn ang="0">
                    <a:pos x="58" y="56"/>
                  </a:cxn>
                  <a:cxn ang="0">
                    <a:pos x="54" y="45"/>
                  </a:cxn>
                  <a:cxn ang="0">
                    <a:pos x="57" y="29"/>
                  </a:cxn>
                  <a:cxn ang="0">
                    <a:pos x="47" y="14"/>
                  </a:cxn>
                  <a:cxn ang="0">
                    <a:pos x="37" y="12"/>
                  </a:cxn>
                  <a:cxn ang="0">
                    <a:pos x="20" y="9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5" y="16"/>
                  </a:cxn>
                </a:cxnLst>
                <a:rect l="0" t="0" r="r" b="b"/>
                <a:pathLst>
                  <a:path w="226" h="291">
                    <a:moveTo>
                      <a:pt x="5" y="16"/>
                    </a:moveTo>
                    <a:lnTo>
                      <a:pt x="2" y="16"/>
                    </a:lnTo>
                    <a:lnTo>
                      <a:pt x="7" y="24"/>
                    </a:lnTo>
                    <a:lnTo>
                      <a:pt x="10" y="43"/>
                    </a:lnTo>
                    <a:lnTo>
                      <a:pt x="14" y="55"/>
                    </a:lnTo>
                    <a:lnTo>
                      <a:pt x="15" y="87"/>
                    </a:lnTo>
                    <a:lnTo>
                      <a:pt x="18" y="98"/>
                    </a:lnTo>
                    <a:lnTo>
                      <a:pt x="26" y="104"/>
                    </a:lnTo>
                    <a:lnTo>
                      <a:pt x="27" y="115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33" y="148"/>
                    </a:lnTo>
                    <a:lnTo>
                      <a:pt x="52" y="173"/>
                    </a:lnTo>
                    <a:lnTo>
                      <a:pt x="60" y="183"/>
                    </a:lnTo>
                    <a:lnTo>
                      <a:pt x="66" y="196"/>
                    </a:lnTo>
                    <a:lnTo>
                      <a:pt x="68" y="208"/>
                    </a:lnTo>
                    <a:lnTo>
                      <a:pt x="77" y="218"/>
                    </a:lnTo>
                    <a:lnTo>
                      <a:pt x="93" y="229"/>
                    </a:lnTo>
                    <a:lnTo>
                      <a:pt x="114" y="248"/>
                    </a:lnTo>
                    <a:lnTo>
                      <a:pt x="129" y="253"/>
                    </a:lnTo>
                    <a:lnTo>
                      <a:pt x="144" y="265"/>
                    </a:lnTo>
                    <a:lnTo>
                      <a:pt x="152" y="269"/>
                    </a:lnTo>
                    <a:lnTo>
                      <a:pt x="166" y="276"/>
                    </a:lnTo>
                    <a:lnTo>
                      <a:pt x="178" y="287"/>
                    </a:lnTo>
                    <a:lnTo>
                      <a:pt x="182" y="285"/>
                    </a:lnTo>
                    <a:lnTo>
                      <a:pt x="185" y="291"/>
                    </a:lnTo>
                    <a:lnTo>
                      <a:pt x="189" y="287"/>
                    </a:lnTo>
                    <a:lnTo>
                      <a:pt x="192" y="281"/>
                    </a:lnTo>
                    <a:lnTo>
                      <a:pt x="198" y="277"/>
                    </a:lnTo>
                    <a:lnTo>
                      <a:pt x="211" y="280"/>
                    </a:lnTo>
                    <a:lnTo>
                      <a:pt x="220" y="288"/>
                    </a:lnTo>
                    <a:lnTo>
                      <a:pt x="224" y="281"/>
                    </a:lnTo>
                    <a:lnTo>
                      <a:pt x="226" y="265"/>
                    </a:lnTo>
                    <a:lnTo>
                      <a:pt x="210" y="237"/>
                    </a:lnTo>
                    <a:lnTo>
                      <a:pt x="205" y="222"/>
                    </a:lnTo>
                    <a:lnTo>
                      <a:pt x="188" y="210"/>
                    </a:lnTo>
                    <a:lnTo>
                      <a:pt x="182" y="191"/>
                    </a:lnTo>
                    <a:lnTo>
                      <a:pt x="179" y="151"/>
                    </a:lnTo>
                    <a:lnTo>
                      <a:pt x="183" y="126"/>
                    </a:lnTo>
                    <a:lnTo>
                      <a:pt x="183" y="108"/>
                    </a:lnTo>
                    <a:lnTo>
                      <a:pt x="181" y="95"/>
                    </a:lnTo>
                    <a:lnTo>
                      <a:pt x="174" y="83"/>
                    </a:lnTo>
                    <a:lnTo>
                      <a:pt x="158" y="60"/>
                    </a:lnTo>
                    <a:lnTo>
                      <a:pt x="136" y="44"/>
                    </a:lnTo>
                    <a:lnTo>
                      <a:pt x="123" y="28"/>
                    </a:lnTo>
                    <a:lnTo>
                      <a:pt x="111" y="29"/>
                    </a:lnTo>
                    <a:lnTo>
                      <a:pt x="103" y="41"/>
                    </a:lnTo>
                    <a:lnTo>
                      <a:pt x="92" y="43"/>
                    </a:lnTo>
                    <a:lnTo>
                      <a:pt x="81" y="41"/>
                    </a:lnTo>
                    <a:lnTo>
                      <a:pt x="58" y="56"/>
                    </a:lnTo>
                    <a:lnTo>
                      <a:pt x="54" y="45"/>
                    </a:lnTo>
                    <a:lnTo>
                      <a:pt x="57" y="29"/>
                    </a:lnTo>
                    <a:lnTo>
                      <a:pt x="47" y="14"/>
                    </a:lnTo>
                    <a:lnTo>
                      <a:pt x="37" y="12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 866"/>
              <p:cNvSpPr>
                <a:spLocks noChangeAspect="1"/>
              </p:cNvSpPr>
              <p:nvPr/>
            </p:nvSpPr>
            <p:spPr bwMode="gray">
              <a:xfrm>
                <a:off x="3279612" y="5125892"/>
                <a:ext cx="88701" cy="174327"/>
              </a:xfrm>
              <a:custGeom>
                <a:avLst/>
                <a:gdLst/>
                <a:ahLst/>
                <a:cxnLst>
                  <a:cxn ang="0">
                    <a:pos x="125" y="24"/>
                  </a:cxn>
                  <a:cxn ang="0">
                    <a:pos x="77" y="49"/>
                  </a:cxn>
                  <a:cxn ang="0">
                    <a:pos x="23" y="67"/>
                  </a:cxn>
                  <a:cxn ang="0">
                    <a:pos x="0" y="135"/>
                  </a:cxn>
                  <a:cxn ang="0">
                    <a:pos x="40" y="199"/>
                  </a:cxn>
                  <a:cxn ang="0">
                    <a:pos x="52" y="252"/>
                  </a:cxn>
                  <a:cxn ang="0">
                    <a:pos x="53" y="283"/>
                  </a:cxn>
                  <a:cxn ang="0">
                    <a:pos x="38" y="315"/>
                  </a:cxn>
                  <a:cxn ang="0">
                    <a:pos x="58" y="366"/>
                  </a:cxn>
                  <a:cxn ang="0">
                    <a:pos x="82" y="434"/>
                  </a:cxn>
                  <a:cxn ang="0">
                    <a:pos x="111" y="503"/>
                  </a:cxn>
                  <a:cxn ang="0">
                    <a:pos x="72" y="559"/>
                  </a:cxn>
                  <a:cxn ang="0">
                    <a:pos x="59" y="597"/>
                  </a:cxn>
                  <a:cxn ang="0">
                    <a:pos x="37" y="681"/>
                  </a:cxn>
                  <a:cxn ang="0">
                    <a:pos x="80" y="725"/>
                  </a:cxn>
                  <a:cxn ang="0">
                    <a:pos x="118" y="774"/>
                  </a:cxn>
                  <a:cxn ang="0">
                    <a:pos x="160" y="797"/>
                  </a:cxn>
                  <a:cxn ang="0">
                    <a:pos x="194" y="833"/>
                  </a:cxn>
                  <a:cxn ang="0">
                    <a:pos x="243" y="829"/>
                  </a:cxn>
                  <a:cxn ang="0">
                    <a:pos x="215" y="778"/>
                  </a:cxn>
                  <a:cxn ang="0">
                    <a:pos x="157" y="745"/>
                  </a:cxn>
                  <a:cxn ang="0">
                    <a:pos x="131" y="676"/>
                  </a:cxn>
                  <a:cxn ang="0">
                    <a:pos x="102" y="651"/>
                  </a:cxn>
                  <a:cxn ang="0">
                    <a:pos x="85" y="607"/>
                  </a:cxn>
                  <a:cxn ang="0">
                    <a:pos x="93" y="568"/>
                  </a:cxn>
                  <a:cxn ang="0">
                    <a:pos x="112" y="515"/>
                  </a:cxn>
                  <a:cxn ang="0">
                    <a:pos x="133" y="439"/>
                  </a:cxn>
                  <a:cxn ang="0">
                    <a:pos x="161" y="409"/>
                  </a:cxn>
                  <a:cxn ang="0">
                    <a:pos x="179" y="455"/>
                  </a:cxn>
                  <a:cxn ang="0">
                    <a:pos x="189" y="458"/>
                  </a:cxn>
                  <a:cxn ang="0">
                    <a:pos x="251" y="476"/>
                  </a:cxn>
                  <a:cxn ang="0">
                    <a:pos x="271" y="489"/>
                  </a:cxn>
                  <a:cxn ang="0">
                    <a:pos x="292" y="510"/>
                  </a:cxn>
                  <a:cxn ang="0">
                    <a:pos x="265" y="462"/>
                  </a:cxn>
                  <a:cxn ang="0">
                    <a:pos x="265" y="407"/>
                  </a:cxn>
                  <a:cxn ang="0">
                    <a:pos x="298" y="366"/>
                  </a:cxn>
                  <a:cxn ang="0">
                    <a:pos x="368" y="365"/>
                  </a:cxn>
                  <a:cxn ang="0">
                    <a:pos x="416" y="365"/>
                  </a:cxn>
                  <a:cxn ang="0">
                    <a:pos x="431" y="302"/>
                  </a:cxn>
                  <a:cxn ang="0">
                    <a:pos x="416" y="275"/>
                  </a:cxn>
                  <a:cxn ang="0">
                    <a:pos x="389" y="252"/>
                  </a:cxn>
                  <a:cxn ang="0">
                    <a:pos x="382" y="191"/>
                  </a:cxn>
                  <a:cxn ang="0">
                    <a:pos x="360" y="165"/>
                  </a:cxn>
                  <a:cxn ang="0">
                    <a:pos x="323" y="134"/>
                  </a:cxn>
                  <a:cxn ang="0">
                    <a:pos x="292" y="153"/>
                  </a:cxn>
                  <a:cxn ang="0">
                    <a:pos x="255" y="156"/>
                  </a:cxn>
                  <a:cxn ang="0">
                    <a:pos x="220" y="151"/>
                  </a:cxn>
                  <a:cxn ang="0">
                    <a:pos x="183" y="182"/>
                  </a:cxn>
                  <a:cxn ang="0">
                    <a:pos x="188" y="126"/>
                  </a:cxn>
                  <a:cxn ang="0">
                    <a:pos x="190" y="81"/>
                  </a:cxn>
                  <a:cxn ang="0">
                    <a:pos x="163" y="59"/>
                  </a:cxn>
                  <a:cxn ang="0">
                    <a:pos x="152" y="16"/>
                  </a:cxn>
                  <a:cxn ang="0">
                    <a:pos x="141" y="0"/>
                  </a:cxn>
                </a:cxnLst>
                <a:rect l="0" t="0" r="r" b="b"/>
                <a:pathLst>
                  <a:path w="431" h="844">
                    <a:moveTo>
                      <a:pt x="144" y="0"/>
                    </a:moveTo>
                    <a:lnTo>
                      <a:pt x="138" y="3"/>
                    </a:lnTo>
                    <a:lnTo>
                      <a:pt x="131" y="11"/>
                    </a:lnTo>
                    <a:lnTo>
                      <a:pt x="125" y="24"/>
                    </a:lnTo>
                    <a:lnTo>
                      <a:pt x="112" y="27"/>
                    </a:lnTo>
                    <a:lnTo>
                      <a:pt x="103" y="32"/>
                    </a:lnTo>
                    <a:lnTo>
                      <a:pt x="88" y="43"/>
                    </a:lnTo>
                    <a:lnTo>
                      <a:pt x="77" y="49"/>
                    </a:lnTo>
                    <a:lnTo>
                      <a:pt x="66" y="60"/>
                    </a:lnTo>
                    <a:lnTo>
                      <a:pt x="55" y="64"/>
                    </a:lnTo>
                    <a:lnTo>
                      <a:pt x="37" y="65"/>
                    </a:lnTo>
                    <a:lnTo>
                      <a:pt x="23" y="67"/>
                    </a:lnTo>
                    <a:lnTo>
                      <a:pt x="9" y="106"/>
                    </a:lnTo>
                    <a:lnTo>
                      <a:pt x="7" y="118"/>
                    </a:lnTo>
                    <a:lnTo>
                      <a:pt x="9" y="128"/>
                    </a:lnTo>
                    <a:lnTo>
                      <a:pt x="0" y="135"/>
                    </a:lnTo>
                    <a:lnTo>
                      <a:pt x="1" y="142"/>
                    </a:lnTo>
                    <a:lnTo>
                      <a:pt x="7" y="159"/>
                    </a:lnTo>
                    <a:lnTo>
                      <a:pt x="17" y="182"/>
                    </a:lnTo>
                    <a:lnTo>
                      <a:pt x="40" y="199"/>
                    </a:lnTo>
                    <a:lnTo>
                      <a:pt x="48" y="209"/>
                    </a:lnTo>
                    <a:lnTo>
                      <a:pt x="50" y="225"/>
                    </a:lnTo>
                    <a:lnTo>
                      <a:pt x="49" y="240"/>
                    </a:lnTo>
                    <a:lnTo>
                      <a:pt x="52" y="252"/>
                    </a:lnTo>
                    <a:lnTo>
                      <a:pt x="61" y="253"/>
                    </a:lnTo>
                    <a:lnTo>
                      <a:pt x="65" y="263"/>
                    </a:lnTo>
                    <a:lnTo>
                      <a:pt x="59" y="269"/>
                    </a:lnTo>
                    <a:lnTo>
                      <a:pt x="53" y="283"/>
                    </a:lnTo>
                    <a:lnTo>
                      <a:pt x="50" y="291"/>
                    </a:lnTo>
                    <a:lnTo>
                      <a:pt x="50" y="304"/>
                    </a:lnTo>
                    <a:lnTo>
                      <a:pt x="47" y="307"/>
                    </a:lnTo>
                    <a:lnTo>
                      <a:pt x="38" y="315"/>
                    </a:lnTo>
                    <a:lnTo>
                      <a:pt x="34" y="323"/>
                    </a:lnTo>
                    <a:lnTo>
                      <a:pt x="33" y="337"/>
                    </a:lnTo>
                    <a:lnTo>
                      <a:pt x="39" y="354"/>
                    </a:lnTo>
                    <a:lnTo>
                      <a:pt x="58" y="366"/>
                    </a:lnTo>
                    <a:lnTo>
                      <a:pt x="76" y="386"/>
                    </a:lnTo>
                    <a:lnTo>
                      <a:pt x="79" y="392"/>
                    </a:lnTo>
                    <a:lnTo>
                      <a:pt x="81" y="401"/>
                    </a:lnTo>
                    <a:lnTo>
                      <a:pt x="82" y="434"/>
                    </a:lnTo>
                    <a:lnTo>
                      <a:pt x="88" y="452"/>
                    </a:lnTo>
                    <a:lnTo>
                      <a:pt x="91" y="454"/>
                    </a:lnTo>
                    <a:lnTo>
                      <a:pt x="96" y="469"/>
                    </a:lnTo>
                    <a:lnTo>
                      <a:pt x="111" y="503"/>
                    </a:lnTo>
                    <a:lnTo>
                      <a:pt x="109" y="510"/>
                    </a:lnTo>
                    <a:lnTo>
                      <a:pt x="91" y="540"/>
                    </a:lnTo>
                    <a:lnTo>
                      <a:pt x="80" y="547"/>
                    </a:lnTo>
                    <a:lnTo>
                      <a:pt x="72" y="559"/>
                    </a:lnTo>
                    <a:lnTo>
                      <a:pt x="70" y="574"/>
                    </a:lnTo>
                    <a:lnTo>
                      <a:pt x="65" y="586"/>
                    </a:lnTo>
                    <a:lnTo>
                      <a:pt x="60" y="594"/>
                    </a:lnTo>
                    <a:lnTo>
                      <a:pt x="59" y="597"/>
                    </a:lnTo>
                    <a:lnTo>
                      <a:pt x="54" y="610"/>
                    </a:lnTo>
                    <a:lnTo>
                      <a:pt x="53" y="618"/>
                    </a:lnTo>
                    <a:lnTo>
                      <a:pt x="39" y="664"/>
                    </a:lnTo>
                    <a:lnTo>
                      <a:pt x="37" y="681"/>
                    </a:lnTo>
                    <a:lnTo>
                      <a:pt x="37" y="696"/>
                    </a:lnTo>
                    <a:lnTo>
                      <a:pt x="40" y="705"/>
                    </a:lnTo>
                    <a:lnTo>
                      <a:pt x="60" y="703"/>
                    </a:lnTo>
                    <a:lnTo>
                      <a:pt x="80" y="725"/>
                    </a:lnTo>
                    <a:lnTo>
                      <a:pt x="86" y="729"/>
                    </a:lnTo>
                    <a:lnTo>
                      <a:pt x="101" y="750"/>
                    </a:lnTo>
                    <a:lnTo>
                      <a:pt x="112" y="759"/>
                    </a:lnTo>
                    <a:lnTo>
                      <a:pt x="118" y="774"/>
                    </a:lnTo>
                    <a:lnTo>
                      <a:pt x="145" y="804"/>
                    </a:lnTo>
                    <a:lnTo>
                      <a:pt x="140" y="788"/>
                    </a:lnTo>
                    <a:lnTo>
                      <a:pt x="152" y="788"/>
                    </a:lnTo>
                    <a:lnTo>
                      <a:pt x="160" y="797"/>
                    </a:lnTo>
                    <a:lnTo>
                      <a:pt x="177" y="800"/>
                    </a:lnTo>
                    <a:lnTo>
                      <a:pt x="187" y="802"/>
                    </a:lnTo>
                    <a:lnTo>
                      <a:pt x="197" y="817"/>
                    </a:lnTo>
                    <a:lnTo>
                      <a:pt x="194" y="833"/>
                    </a:lnTo>
                    <a:lnTo>
                      <a:pt x="198" y="844"/>
                    </a:lnTo>
                    <a:lnTo>
                      <a:pt x="221" y="829"/>
                    </a:lnTo>
                    <a:lnTo>
                      <a:pt x="232" y="831"/>
                    </a:lnTo>
                    <a:lnTo>
                      <a:pt x="243" y="829"/>
                    </a:lnTo>
                    <a:lnTo>
                      <a:pt x="251" y="817"/>
                    </a:lnTo>
                    <a:lnTo>
                      <a:pt x="242" y="804"/>
                    </a:lnTo>
                    <a:lnTo>
                      <a:pt x="230" y="790"/>
                    </a:lnTo>
                    <a:lnTo>
                      <a:pt x="215" y="778"/>
                    </a:lnTo>
                    <a:lnTo>
                      <a:pt x="181" y="773"/>
                    </a:lnTo>
                    <a:lnTo>
                      <a:pt x="168" y="758"/>
                    </a:lnTo>
                    <a:lnTo>
                      <a:pt x="162" y="754"/>
                    </a:lnTo>
                    <a:lnTo>
                      <a:pt x="157" y="745"/>
                    </a:lnTo>
                    <a:lnTo>
                      <a:pt x="151" y="709"/>
                    </a:lnTo>
                    <a:lnTo>
                      <a:pt x="145" y="699"/>
                    </a:lnTo>
                    <a:lnTo>
                      <a:pt x="136" y="691"/>
                    </a:lnTo>
                    <a:lnTo>
                      <a:pt x="131" y="676"/>
                    </a:lnTo>
                    <a:lnTo>
                      <a:pt x="129" y="660"/>
                    </a:lnTo>
                    <a:lnTo>
                      <a:pt x="124" y="649"/>
                    </a:lnTo>
                    <a:lnTo>
                      <a:pt x="114" y="646"/>
                    </a:lnTo>
                    <a:lnTo>
                      <a:pt x="102" y="651"/>
                    </a:lnTo>
                    <a:lnTo>
                      <a:pt x="92" y="649"/>
                    </a:lnTo>
                    <a:lnTo>
                      <a:pt x="88" y="640"/>
                    </a:lnTo>
                    <a:lnTo>
                      <a:pt x="86" y="623"/>
                    </a:lnTo>
                    <a:lnTo>
                      <a:pt x="85" y="607"/>
                    </a:lnTo>
                    <a:lnTo>
                      <a:pt x="85" y="592"/>
                    </a:lnTo>
                    <a:lnTo>
                      <a:pt x="86" y="586"/>
                    </a:lnTo>
                    <a:lnTo>
                      <a:pt x="92" y="578"/>
                    </a:lnTo>
                    <a:lnTo>
                      <a:pt x="93" y="568"/>
                    </a:lnTo>
                    <a:lnTo>
                      <a:pt x="98" y="563"/>
                    </a:lnTo>
                    <a:lnTo>
                      <a:pt x="103" y="553"/>
                    </a:lnTo>
                    <a:lnTo>
                      <a:pt x="103" y="542"/>
                    </a:lnTo>
                    <a:lnTo>
                      <a:pt x="112" y="515"/>
                    </a:lnTo>
                    <a:lnTo>
                      <a:pt x="119" y="501"/>
                    </a:lnTo>
                    <a:lnTo>
                      <a:pt x="126" y="487"/>
                    </a:lnTo>
                    <a:lnTo>
                      <a:pt x="128" y="471"/>
                    </a:lnTo>
                    <a:lnTo>
                      <a:pt x="133" y="439"/>
                    </a:lnTo>
                    <a:lnTo>
                      <a:pt x="129" y="415"/>
                    </a:lnTo>
                    <a:lnTo>
                      <a:pt x="142" y="411"/>
                    </a:lnTo>
                    <a:lnTo>
                      <a:pt x="157" y="409"/>
                    </a:lnTo>
                    <a:lnTo>
                      <a:pt x="161" y="409"/>
                    </a:lnTo>
                    <a:lnTo>
                      <a:pt x="168" y="411"/>
                    </a:lnTo>
                    <a:lnTo>
                      <a:pt x="179" y="414"/>
                    </a:lnTo>
                    <a:lnTo>
                      <a:pt x="182" y="419"/>
                    </a:lnTo>
                    <a:lnTo>
                      <a:pt x="179" y="455"/>
                    </a:lnTo>
                    <a:lnTo>
                      <a:pt x="183" y="462"/>
                    </a:lnTo>
                    <a:lnTo>
                      <a:pt x="187" y="462"/>
                    </a:lnTo>
                    <a:lnTo>
                      <a:pt x="184" y="458"/>
                    </a:lnTo>
                    <a:lnTo>
                      <a:pt x="189" y="458"/>
                    </a:lnTo>
                    <a:lnTo>
                      <a:pt x="212" y="460"/>
                    </a:lnTo>
                    <a:lnTo>
                      <a:pt x="222" y="458"/>
                    </a:lnTo>
                    <a:lnTo>
                      <a:pt x="233" y="461"/>
                    </a:lnTo>
                    <a:lnTo>
                      <a:pt x="251" y="476"/>
                    </a:lnTo>
                    <a:lnTo>
                      <a:pt x="257" y="484"/>
                    </a:lnTo>
                    <a:lnTo>
                      <a:pt x="264" y="488"/>
                    </a:lnTo>
                    <a:lnTo>
                      <a:pt x="270" y="492"/>
                    </a:lnTo>
                    <a:lnTo>
                      <a:pt x="271" y="489"/>
                    </a:lnTo>
                    <a:lnTo>
                      <a:pt x="276" y="493"/>
                    </a:lnTo>
                    <a:lnTo>
                      <a:pt x="285" y="511"/>
                    </a:lnTo>
                    <a:lnTo>
                      <a:pt x="291" y="516"/>
                    </a:lnTo>
                    <a:lnTo>
                      <a:pt x="292" y="510"/>
                    </a:lnTo>
                    <a:lnTo>
                      <a:pt x="292" y="501"/>
                    </a:lnTo>
                    <a:lnTo>
                      <a:pt x="286" y="487"/>
                    </a:lnTo>
                    <a:lnTo>
                      <a:pt x="280" y="473"/>
                    </a:lnTo>
                    <a:lnTo>
                      <a:pt x="265" y="462"/>
                    </a:lnTo>
                    <a:lnTo>
                      <a:pt x="258" y="440"/>
                    </a:lnTo>
                    <a:lnTo>
                      <a:pt x="255" y="429"/>
                    </a:lnTo>
                    <a:lnTo>
                      <a:pt x="258" y="411"/>
                    </a:lnTo>
                    <a:lnTo>
                      <a:pt x="265" y="407"/>
                    </a:lnTo>
                    <a:lnTo>
                      <a:pt x="270" y="396"/>
                    </a:lnTo>
                    <a:lnTo>
                      <a:pt x="278" y="392"/>
                    </a:lnTo>
                    <a:lnTo>
                      <a:pt x="292" y="372"/>
                    </a:lnTo>
                    <a:lnTo>
                      <a:pt x="298" y="366"/>
                    </a:lnTo>
                    <a:lnTo>
                      <a:pt x="307" y="363"/>
                    </a:lnTo>
                    <a:lnTo>
                      <a:pt x="334" y="365"/>
                    </a:lnTo>
                    <a:lnTo>
                      <a:pt x="350" y="368"/>
                    </a:lnTo>
                    <a:lnTo>
                      <a:pt x="368" y="365"/>
                    </a:lnTo>
                    <a:lnTo>
                      <a:pt x="396" y="364"/>
                    </a:lnTo>
                    <a:lnTo>
                      <a:pt x="405" y="374"/>
                    </a:lnTo>
                    <a:lnTo>
                      <a:pt x="416" y="369"/>
                    </a:lnTo>
                    <a:lnTo>
                      <a:pt x="416" y="365"/>
                    </a:lnTo>
                    <a:lnTo>
                      <a:pt x="420" y="365"/>
                    </a:lnTo>
                    <a:lnTo>
                      <a:pt x="427" y="354"/>
                    </a:lnTo>
                    <a:lnTo>
                      <a:pt x="427" y="312"/>
                    </a:lnTo>
                    <a:lnTo>
                      <a:pt x="431" y="302"/>
                    </a:lnTo>
                    <a:lnTo>
                      <a:pt x="430" y="293"/>
                    </a:lnTo>
                    <a:lnTo>
                      <a:pt x="429" y="286"/>
                    </a:lnTo>
                    <a:lnTo>
                      <a:pt x="424" y="280"/>
                    </a:lnTo>
                    <a:lnTo>
                      <a:pt x="416" y="275"/>
                    </a:lnTo>
                    <a:lnTo>
                      <a:pt x="414" y="268"/>
                    </a:lnTo>
                    <a:lnTo>
                      <a:pt x="404" y="267"/>
                    </a:lnTo>
                    <a:lnTo>
                      <a:pt x="397" y="262"/>
                    </a:lnTo>
                    <a:lnTo>
                      <a:pt x="389" y="252"/>
                    </a:lnTo>
                    <a:lnTo>
                      <a:pt x="386" y="241"/>
                    </a:lnTo>
                    <a:lnTo>
                      <a:pt x="387" y="216"/>
                    </a:lnTo>
                    <a:lnTo>
                      <a:pt x="386" y="203"/>
                    </a:lnTo>
                    <a:lnTo>
                      <a:pt x="382" y="191"/>
                    </a:lnTo>
                    <a:lnTo>
                      <a:pt x="377" y="181"/>
                    </a:lnTo>
                    <a:lnTo>
                      <a:pt x="370" y="176"/>
                    </a:lnTo>
                    <a:lnTo>
                      <a:pt x="368" y="169"/>
                    </a:lnTo>
                    <a:lnTo>
                      <a:pt x="360" y="165"/>
                    </a:lnTo>
                    <a:lnTo>
                      <a:pt x="353" y="158"/>
                    </a:lnTo>
                    <a:lnTo>
                      <a:pt x="348" y="150"/>
                    </a:lnTo>
                    <a:lnTo>
                      <a:pt x="335" y="135"/>
                    </a:lnTo>
                    <a:lnTo>
                      <a:pt x="323" y="134"/>
                    </a:lnTo>
                    <a:lnTo>
                      <a:pt x="312" y="135"/>
                    </a:lnTo>
                    <a:lnTo>
                      <a:pt x="301" y="138"/>
                    </a:lnTo>
                    <a:lnTo>
                      <a:pt x="297" y="149"/>
                    </a:lnTo>
                    <a:lnTo>
                      <a:pt x="292" y="153"/>
                    </a:lnTo>
                    <a:lnTo>
                      <a:pt x="285" y="156"/>
                    </a:lnTo>
                    <a:lnTo>
                      <a:pt x="273" y="162"/>
                    </a:lnTo>
                    <a:lnTo>
                      <a:pt x="264" y="162"/>
                    </a:lnTo>
                    <a:lnTo>
                      <a:pt x="255" y="156"/>
                    </a:lnTo>
                    <a:lnTo>
                      <a:pt x="249" y="146"/>
                    </a:lnTo>
                    <a:lnTo>
                      <a:pt x="242" y="144"/>
                    </a:lnTo>
                    <a:lnTo>
                      <a:pt x="233" y="146"/>
                    </a:lnTo>
                    <a:lnTo>
                      <a:pt x="220" y="151"/>
                    </a:lnTo>
                    <a:lnTo>
                      <a:pt x="208" y="164"/>
                    </a:lnTo>
                    <a:lnTo>
                      <a:pt x="195" y="169"/>
                    </a:lnTo>
                    <a:lnTo>
                      <a:pt x="188" y="178"/>
                    </a:lnTo>
                    <a:lnTo>
                      <a:pt x="183" y="182"/>
                    </a:lnTo>
                    <a:lnTo>
                      <a:pt x="184" y="177"/>
                    </a:lnTo>
                    <a:lnTo>
                      <a:pt x="181" y="164"/>
                    </a:lnTo>
                    <a:lnTo>
                      <a:pt x="185" y="150"/>
                    </a:lnTo>
                    <a:lnTo>
                      <a:pt x="188" y="126"/>
                    </a:lnTo>
                    <a:lnTo>
                      <a:pt x="193" y="115"/>
                    </a:lnTo>
                    <a:lnTo>
                      <a:pt x="193" y="106"/>
                    </a:lnTo>
                    <a:lnTo>
                      <a:pt x="194" y="97"/>
                    </a:lnTo>
                    <a:lnTo>
                      <a:pt x="190" y="81"/>
                    </a:lnTo>
                    <a:lnTo>
                      <a:pt x="194" y="64"/>
                    </a:lnTo>
                    <a:lnTo>
                      <a:pt x="190" y="60"/>
                    </a:lnTo>
                    <a:lnTo>
                      <a:pt x="169" y="60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61" y="40"/>
                    </a:lnTo>
                    <a:lnTo>
                      <a:pt x="158" y="25"/>
                    </a:lnTo>
                    <a:lnTo>
                      <a:pt x="152" y="16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40" y="8"/>
                    </a:lnTo>
                    <a:lnTo>
                      <a:pt x="141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9" name="Freeform 867"/>
              <p:cNvSpPr>
                <a:spLocks noChangeAspect="1"/>
              </p:cNvSpPr>
              <p:nvPr/>
            </p:nvSpPr>
            <p:spPr bwMode="gray">
              <a:xfrm>
                <a:off x="3218759" y="5032023"/>
                <a:ext cx="100047" cy="216620"/>
              </a:xfrm>
              <a:custGeom>
                <a:avLst/>
                <a:gdLst/>
                <a:ahLst/>
                <a:cxnLst>
                  <a:cxn ang="0">
                    <a:pos x="125" y="657"/>
                  </a:cxn>
                  <a:cxn ang="0">
                    <a:pos x="116" y="592"/>
                  </a:cxn>
                  <a:cxn ang="0">
                    <a:pos x="89" y="559"/>
                  </a:cxn>
                  <a:cxn ang="0">
                    <a:pos x="85" y="536"/>
                  </a:cxn>
                  <a:cxn ang="0">
                    <a:pos x="78" y="512"/>
                  </a:cxn>
                  <a:cxn ang="0">
                    <a:pos x="22" y="470"/>
                  </a:cxn>
                  <a:cxn ang="0">
                    <a:pos x="0" y="443"/>
                  </a:cxn>
                  <a:cxn ang="0">
                    <a:pos x="19" y="416"/>
                  </a:cxn>
                  <a:cxn ang="0">
                    <a:pos x="27" y="376"/>
                  </a:cxn>
                  <a:cxn ang="0">
                    <a:pos x="47" y="365"/>
                  </a:cxn>
                  <a:cxn ang="0">
                    <a:pos x="42" y="326"/>
                  </a:cxn>
                  <a:cxn ang="0">
                    <a:pos x="59" y="276"/>
                  </a:cxn>
                  <a:cxn ang="0">
                    <a:pos x="101" y="268"/>
                  </a:cxn>
                  <a:cxn ang="0">
                    <a:pos x="134" y="197"/>
                  </a:cxn>
                  <a:cxn ang="0">
                    <a:pos x="160" y="155"/>
                  </a:cxn>
                  <a:cxn ang="0">
                    <a:pos x="194" y="92"/>
                  </a:cxn>
                  <a:cxn ang="0">
                    <a:pos x="242" y="63"/>
                  </a:cxn>
                  <a:cxn ang="0">
                    <a:pos x="264" y="33"/>
                  </a:cxn>
                  <a:cxn ang="0">
                    <a:pos x="290" y="5"/>
                  </a:cxn>
                  <a:cxn ang="0">
                    <a:pos x="322" y="20"/>
                  </a:cxn>
                  <a:cxn ang="0">
                    <a:pos x="354" y="79"/>
                  </a:cxn>
                  <a:cxn ang="0">
                    <a:pos x="342" y="163"/>
                  </a:cxn>
                  <a:cxn ang="0">
                    <a:pos x="311" y="198"/>
                  </a:cxn>
                  <a:cxn ang="0">
                    <a:pos x="304" y="256"/>
                  </a:cxn>
                  <a:cxn ang="0">
                    <a:pos x="323" y="258"/>
                  </a:cxn>
                  <a:cxn ang="0">
                    <a:pos x="366" y="281"/>
                  </a:cxn>
                  <a:cxn ang="0">
                    <a:pos x="391" y="346"/>
                  </a:cxn>
                  <a:cxn ang="0">
                    <a:pos x="423" y="387"/>
                  </a:cxn>
                  <a:cxn ang="0">
                    <a:pos x="488" y="391"/>
                  </a:cxn>
                  <a:cxn ang="0">
                    <a:pos x="456" y="427"/>
                  </a:cxn>
                  <a:cxn ang="0">
                    <a:pos x="445" y="443"/>
                  </a:cxn>
                  <a:cxn ang="0">
                    <a:pos x="426" y="464"/>
                  </a:cxn>
                  <a:cxn ang="0">
                    <a:pos x="383" y="496"/>
                  </a:cxn>
                  <a:cxn ang="0">
                    <a:pos x="332" y="518"/>
                  </a:cxn>
                  <a:cxn ang="0">
                    <a:pos x="304" y="581"/>
                  </a:cxn>
                  <a:cxn ang="0">
                    <a:pos x="312" y="635"/>
                  </a:cxn>
                  <a:cxn ang="0">
                    <a:pos x="344" y="693"/>
                  </a:cxn>
                  <a:cxn ang="0">
                    <a:pos x="354" y="722"/>
                  </a:cxn>
                  <a:cxn ang="0">
                    <a:pos x="342" y="760"/>
                  </a:cxn>
                  <a:cxn ang="0">
                    <a:pos x="334" y="807"/>
                  </a:cxn>
                  <a:cxn ang="0">
                    <a:pos x="376" y="854"/>
                  </a:cxn>
                  <a:cxn ang="0">
                    <a:pos x="391" y="922"/>
                  </a:cxn>
                  <a:cxn ang="0">
                    <a:pos x="375" y="1000"/>
                  </a:cxn>
                  <a:cxn ang="0">
                    <a:pos x="355" y="1047"/>
                  </a:cxn>
                  <a:cxn ang="0">
                    <a:pos x="349" y="1017"/>
                  </a:cxn>
                  <a:cxn ang="0">
                    <a:pos x="351" y="958"/>
                  </a:cxn>
                  <a:cxn ang="0">
                    <a:pos x="351" y="937"/>
                  </a:cxn>
                  <a:cxn ang="0">
                    <a:pos x="333" y="851"/>
                  </a:cxn>
                  <a:cxn ang="0">
                    <a:pos x="317" y="821"/>
                  </a:cxn>
                  <a:cxn ang="0">
                    <a:pos x="297" y="721"/>
                  </a:cxn>
                  <a:cxn ang="0">
                    <a:pos x="279" y="688"/>
                  </a:cxn>
                  <a:cxn ang="0">
                    <a:pos x="251" y="653"/>
                  </a:cxn>
                  <a:cxn ang="0">
                    <a:pos x="226" y="693"/>
                  </a:cxn>
                  <a:cxn ang="0">
                    <a:pos x="179" y="726"/>
                  </a:cxn>
                  <a:cxn ang="0">
                    <a:pos x="154" y="728"/>
                  </a:cxn>
                  <a:cxn ang="0">
                    <a:pos x="122" y="726"/>
                  </a:cxn>
                  <a:cxn ang="0">
                    <a:pos x="112" y="704"/>
                  </a:cxn>
                </a:cxnLst>
                <a:rect l="0" t="0" r="r" b="b"/>
                <a:pathLst>
                  <a:path w="489" h="1050">
                    <a:moveTo>
                      <a:pt x="112" y="704"/>
                    </a:moveTo>
                    <a:lnTo>
                      <a:pt x="117" y="690"/>
                    </a:lnTo>
                    <a:lnTo>
                      <a:pt x="119" y="673"/>
                    </a:lnTo>
                    <a:lnTo>
                      <a:pt x="125" y="657"/>
                    </a:lnTo>
                    <a:lnTo>
                      <a:pt x="125" y="638"/>
                    </a:lnTo>
                    <a:lnTo>
                      <a:pt x="121" y="607"/>
                    </a:lnTo>
                    <a:lnTo>
                      <a:pt x="117" y="599"/>
                    </a:lnTo>
                    <a:lnTo>
                      <a:pt x="116" y="592"/>
                    </a:lnTo>
                    <a:lnTo>
                      <a:pt x="109" y="580"/>
                    </a:lnTo>
                    <a:lnTo>
                      <a:pt x="95" y="556"/>
                    </a:lnTo>
                    <a:lnTo>
                      <a:pt x="92" y="545"/>
                    </a:lnTo>
                    <a:lnTo>
                      <a:pt x="89" y="559"/>
                    </a:lnTo>
                    <a:lnTo>
                      <a:pt x="78" y="553"/>
                    </a:lnTo>
                    <a:lnTo>
                      <a:pt x="71" y="539"/>
                    </a:lnTo>
                    <a:lnTo>
                      <a:pt x="74" y="531"/>
                    </a:lnTo>
                    <a:lnTo>
                      <a:pt x="85" y="536"/>
                    </a:lnTo>
                    <a:lnTo>
                      <a:pt x="84" y="531"/>
                    </a:lnTo>
                    <a:lnTo>
                      <a:pt x="76" y="525"/>
                    </a:lnTo>
                    <a:lnTo>
                      <a:pt x="79" y="518"/>
                    </a:lnTo>
                    <a:lnTo>
                      <a:pt x="78" y="512"/>
                    </a:lnTo>
                    <a:lnTo>
                      <a:pt x="38" y="493"/>
                    </a:lnTo>
                    <a:lnTo>
                      <a:pt x="37" y="482"/>
                    </a:lnTo>
                    <a:lnTo>
                      <a:pt x="28" y="479"/>
                    </a:lnTo>
                    <a:lnTo>
                      <a:pt x="22" y="470"/>
                    </a:lnTo>
                    <a:lnTo>
                      <a:pt x="21" y="474"/>
                    </a:lnTo>
                    <a:lnTo>
                      <a:pt x="14" y="468"/>
                    </a:lnTo>
                    <a:lnTo>
                      <a:pt x="10" y="458"/>
                    </a:lnTo>
                    <a:lnTo>
                      <a:pt x="0" y="443"/>
                    </a:lnTo>
                    <a:lnTo>
                      <a:pt x="1" y="425"/>
                    </a:lnTo>
                    <a:lnTo>
                      <a:pt x="3" y="418"/>
                    </a:lnTo>
                    <a:lnTo>
                      <a:pt x="7" y="413"/>
                    </a:lnTo>
                    <a:lnTo>
                      <a:pt x="19" y="416"/>
                    </a:lnTo>
                    <a:lnTo>
                      <a:pt x="17" y="387"/>
                    </a:lnTo>
                    <a:lnTo>
                      <a:pt x="19" y="384"/>
                    </a:lnTo>
                    <a:lnTo>
                      <a:pt x="22" y="381"/>
                    </a:lnTo>
                    <a:lnTo>
                      <a:pt x="27" y="376"/>
                    </a:lnTo>
                    <a:lnTo>
                      <a:pt x="36" y="378"/>
                    </a:lnTo>
                    <a:lnTo>
                      <a:pt x="41" y="377"/>
                    </a:lnTo>
                    <a:lnTo>
                      <a:pt x="46" y="371"/>
                    </a:lnTo>
                    <a:lnTo>
                      <a:pt x="47" y="365"/>
                    </a:lnTo>
                    <a:lnTo>
                      <a:pt x="44" y="365"/>
                    </a:lnTo>
                    <a:lnTo>
                      <a:pt x="41" y="355"/>
                    </a:lnTo>
                    <a:lnTo>
                      <a:pt x="41" y="339"/>
                    </a:lnTo>
                    <a:lnTo>
                      <a:pt x="42" y="326"/>
                    </a:lnTo>
                    <a:lnTo>
                      <a:pt x="53" y="327"/>
                    </a:lnTo>
                    <a:lnTo>
                      <a:pt x="57" y="322"/>
                    </a:lnTo>
                    <a:lnTo>
                      <a:pt x="60" y="302"/>
                    </a:lnTo>
                    <a:lnTo>
                      <a:pt x="59" y="276"/>
                    </a:lnTo>
                    <a:lnTo>
                      <a:pt x="66" y="269"/>
                    </a:lnTo>
                    <a:lnTo>
                      <a:pt x="80" y="265"/>
                    </a:lnTo>
                    <a:lnTo>
                      <a:pt x="93" y="268"/>
                    </a:lnTo>
                    <a:lnTo>
                      <a:pt x="101" y="268"/>
                    </a:lnTo>
                    <a:lnTo>
                      <a:pt x="106" y="263"/>
                    </a:lnTo>
                    <a:lnTo>
                      <a:pt x="112" y="243"/>
                    </a:lnTo>
                    <a:lnTo>
                      <a:pt x="130" y="208"/>
                    </a:lnTo>
                    <a:lnTo>
                      <a:pt x="134" y="197"/>
                    </a:lnTo>
                    <a:lnTo>
                      <a:pt x="132" y="187"/>
                    </a:lnTo>
                    <a:lnTo>
                      <a:pt x="138" y="178"/>
                    </a:lnTo>
                    <a:lnTo>
                      <a:pt x="154" y="167"/>
                    </a:lnTo>
                    <a:lnTo>
                      <a:pt x="160" y="155"/>
                    </a:lnTo>
                    <a:lnTo>
                      <a:pt x="159" y="127"/>
                    </a:lnTo>
                    <a:lnTo>
                      <a:pt x="166" y="111"/>
                    </a:lnTo>
                    <a:lnTo>
                      <a:pt x="179" y="100"/>
                    </a:lnTo>
                    <a:lnTo>
                      <a:pt x="194" y="92"/>
                    </a:lnTo>
                    <a:lnTo>
                      <a:pt x="204" y="84"/>
                    </a:lnTo>
                    <a:lnTo>
                      <a:pt x="211" y="70"/>
                    </a:lnTo>
                    <a:lnTo>
                      <a:pt x="231" y="66"/>
                    </a:lnTo>
                    <a:lnTo>
                      <a:pt x="242" y="63"/>
                    </a:lnTo>
                    <a:lnTo>
                      <a:pt x="258" y="68"/>
                    </a:lnTo>
                    <a:lnTo>
                      <a:pt x="263" y="63"/>
                    </a:lnTo>
                    <a:lnTo>
                      <a:pt x="259" y="47"/>
                    </a:lnTo>
                    <a:lnTo>
                      <a:pt x="264" y="33"/>
                    </a:lnTo>
                    <a:lnTo>
                      <a:pt x="275" y="28"/>
                    </a:lnTo>
                    <a:lnTo>
                      <a:pt x="281" y="21"/>
                    </a:lnTo>
                    <a:lnTo>
                      <a:pt x="281" y="9"/>
                    </a:lnTo>
                    <a:lnTo>
                      <a:pt x="290" y="5"/>
                    </a:lnTo>
                    <a:lnTo>
                      <a:pt x="294" y="0"/>
                    </a:lnTo>
                    <a:lnTo>
                      <a:pt x="297" y="0"/>
                    </a:lnTo>
                    <a:lnTo>
                      <a:pt x="310" y="6"/>
                    </a:lnTo>
                    <a:lnTo>
                      <a:pt x="322" y="20"/>
                    </a:lnTo>
                    <a:lnTo>
                      <a:pt x="326" y="37"/>
                    </a:lnTo>
                    <a:lnTo>
                      <a:pt x="331" y="45"/>
                    </a:lnTo>
                    <a:lnTo>
                      <a:pt x="347" y="47"/>
                    </a:lnTo>
                    <a:lnTo>
                      <a:pt x="354" y="79"/>
                    </a:lnTo>
                    <a:lnTo>
                      <a:pt x="355" y="100"/>
                    </a:lnTo>
                    <a:lnTo>
                      <a:pt x="351" y="128"/>
                    </a:lnTo>
                    <a:lnTo>
                      <a:pt x="351" y="136"/>
                    </a:lnTo>
                    <a:lnTo>
                      <a:pt x="342" y="163"/>
                    </a:lnTo>
                    <a:lnTo>
                      <a:pt x="333" y="174"/>
                    </a:lnTo>
                    <a:lnTo>
                      <a:pt x="326" y="177"/>
                    </a:lnTo>
                    <a:lnTo>
                      <a:pt x="322" y="187"/>
                    </a:lnTo>
                    <a:lnTo>
                      <a:pt x="311" y="198"/>
                    </a:lnTo>
                    <a:lnTo>
                      <a:pt x="307" y="217"/>
                    </a:lnTo>
                    <a:lnTo>
                      <a:pt x="301" y="231"/>
                    </a:lnTo>
                    <a:lnTo>
                      <a:pt x="305" y="247"/>
                    </a:lnTo>
                    <a:lnTo>
                      <a:pt x="304" y="256"/>
                    </a:lnTo>
                    <a:lnTo>
                      <a:pt x="294" y="273"/>
                    </a:lnTo>
                    <a:lnTo>
                      <a:pt x="299" y="278"/>
                    </a:lnTo>
                    <a:lnTo>
                      <a:pt x="312" y="264"/>
                    </a:lnTo>
                    <a:lnTo>
                      <a:pt x="323" y="258"/>
                    </a:lnTo>
                    <a:lnTo>
                      <a:pt x="342" y="257"/>
                    </a:lnTo>
                    <a:lnTo>
                      <a:pt x="361" y="256"/>
                    </a:lnTo>
                    <a:lnTo>
                      <a:pt x="361" y="267"/>
                    </a:lnTo>
                    <a:lnTo>
                      <a:pt x="366" y="281"/>
                    </a:lnTo>
                    <a:lnTo>
                      <a:pt x="367" y="301"/>
                    </a:lnTo>
                    <a:lnTo>
                      <a:pt x="381" y="311"/>
                    </a:lnTo>
                    <a:lnTo>
                      <a:pt x="397" y="319"/>
                    </a:lnTo>
                    <a:lnTo>
                      <a:pt x="391" y="346"/>
                    </a:lnTo>
                    <a:lnTo>
                      <a:pt x="387" y="366"/>
                    </a:lnTo>
                    <a:lnTo>
                      <a:pt x="402" y="369"/>
                    </a:lnTo>
                    <a:lnTo>
                      <a:pt x="420" y="375"/>
                    </a:lnTo>
                    <a:lnTo>
                      <a:pt x="423" y="387"/>
                    </a:lnTo>
                    <a:lnTo>
                      <a:pt x="441" y="404"/>
                    </a:lnTo>
                    <a:lnTo>
                      <a:pt x="461" y="402"/>
                    </a:lnTo>
                    <a:lnTo>
                      <a:pt x="476" y="389"/>
                    </a:lnTo>
                    <a:lnTo>
                      <a:pt x="488" y="391"/>
                    </a:lnTo>
                    <a:lnTo>
                      <a:pt x="489" y="397"/>
                    </a:lnTo>
                    <a:lnTo>
                      <a:pt x="488" y="402"/>
                    </a:lnTo>
                    <a:lnTo>
                      <a:pt x="483" y="409"/>
                    </a:lnTo>
                    <a:lnTo>
                      <a:pt x="456" y="427"/>
                    </a:lnTo>
                    <a:lnTo>
                      <a:pt x="456" y="432"/>
                    </a:lnTo>
                    <a:lnTo>
                      <a:pt x="458" y="440"/>
                    </a:lnTo>
                    <a:lnTo>
                      <a:pt x="452" y="441"/>
                    </a:lnTo>
                    <a:lnTo>
                      <a:pt x="445" y="443"/>
                    </a:lnTo>
                    <a:lnTo>
                      <a:pt x="440" y="447"/>
                    </a:lnTo>
                    <a:lnTo>
                      <a:pt x="439" y="453"/>
                    </a:lnTo>
                    <a:lnTo>
                      <a:pt x="433" y="456"/>
                    </a:lnTo>
                    <a:lnTo>
                      <a:pt x="426" y="464"/>
                    </a:lnTo>
                    <a:lnTo>
                      <a:pt x="420" y="477"/>
                    </a:lnTo>
                    <a:lnTo>
                      <a:pt x="407" y="480"/>
                    </a:lnTo>
                    <a:lnTo>
                      <a:pt x="398" y="485"/>
                    </a:lnTo>
                    <a:lnTo>
                      <a:pt x="383" y="496"/>
                    </a:lnTo>
                    <a:lnTo>
                      <a:pt x="372" y="502"/>
                    </a:lnTo>
                    <a:lnTo>
                      <a:pt x="361" y="513"/>
                    </a:lnTo>
                    <a:lnTo>
                      <a:pt x="350" y="517"/>
                    </a:lnTo>
                    <a:lnTo>
                      <a:pt x="332" y="518"/>
                    </a:lnTo>
                    <a:lnTo>
                      <a:pt x="318" y="520"/>
                    </a:lnTo>
                    <a:lnTo>
                      <a:pt x="304" y="559"/>
                    </a:lnTo>
                    <a:lnTo>
                      <a:pt x="302" y="571"/>
                    </a:lnTo>
                    <a:lnTo>
                      <a:pt x="304" y="581"/>
                    </a:lnTo>
                    <a:lnTo>
                      <a:pt x="295" y="588"/>
                    </a:lnTo>
                    <a:lnTo>
                      <a:pt x="296" y="595"/>
                    </a:lnTo>
                    <a:lnTo>
                      <a:pt x="302" y="612"/>
                    </a:lnTo>
                    <a:lnTo>
                      <a:pt x="312" y="635"/>
                    </a:lnTo>
                    <a:lnTo>
                      <a:pt x="335" y="652"/>
                    </a:lnTo>
                    <a:lnTo>
                      <a:pt x="343" y="662"/>
                    </a:lnTo>
                    <a:lnTo>
                      <a:pt x="345" y="678"/>
                    </a:lnTo>
                    <a:lnTo>
                      <a:pt x="344" y="693"/>
                    </a:lnTo>
                    <a:lnTo>
                      <a:pt x="347" y="705"/>
                    </a:lnTo>
                    <a:lnTo>
                      <a:pt x="356" y="706"/>
                    </a:lnTo>
                    <a:lnTo>
                      <a:pt x="360" y="716"/>
                    </a:lnTo>
                    <a:lnTo>
                      <a:pt x="354" y="722"/>
                    </a:lnTo>
                    <a:lnTo>
                      <a:pt x="348" y="736"/>
                    </a:lnTo>
                    <a:lnTo>
                      <a:pt x="345" y="744"/>
                    </a:lnTo>
                    <a:lnTo>
                      <a:pt x="345" y="757"/>
                    </a:lnTo>
                    <a:lnTo>
                      <a:pt x="342" y="760"/>
                    </a:lnTo>
                    <a:lnTo>
                      <a:pt x="333" y="768"/>
                    </a:lnTo>
                    <a:lnTo>
                      <a:pt x="329" y="776"/>
                    </a:lnTo>
                    <a:lnTo>
                      <a:pt x="328" y="790"/>
                    </a:lnTo>
                    <a:lnTo>
                      <a:pt x="334" y="807"/>
                    </a:lnTo>
                    <a:lnTo>
                      <a:pt x="353" y="819"/>
                    </a:lnTo>
                    <a:lnTo>
                      <a:pt x="371" y="839"/>
                    </a:lnTo>
                    <a:lnTo>
                      <a:pt x="374" y="845"/>
                    </a:lnTo>
                    <a:lnTo>
                      <a:pt x="376" y="854"/>
                    </a:lnTo>
                    <a:lnTo>
                      <a:pt x="377" y="887"/>
                    </a:lnTo>
                    <a:lnTo>
                      <a:pt x="383" y="905"/>
                    </a:lnTo>
                    <a:lnTo>
                      <a:pt x="386" y="907"/>
                    </a:lnTo>
                    <a:lnTo>
                      <a:pt x="391" y="922"/>
                    </a:lnTo>
                    <a:lnTo>
                      <a:pt x="406" y="956"/>
                    </a:lnTo>
                    <a:lnTo>
                      <a:pt x="404" y="963"/>
                    </a:lnTo>
                    <a:lnTo>
                      <a:pt x="386" y="993"/>
                    </a:lnTo>
                    <a:lnTo>
                      <a:pt x="375" y="1000"/>
                    </a:lnTo>
                    <a:lnTo>
                      <a:pt x="367" y="1012"/>
                    </a:lnTo>
                    <a:lnTo>
                      <a:pt x="365" y="1027"/>
                    </a:lnTo>
                    <a:lnTo>
                      <a:pt x="360" y="1039"/>
                    </a:lnTo>
                    <a:lnTo>
                      <a:pt x="355" y="1047"/>
                    </a:lnTo>
                    <a:lnTo>
                      <a:pt x="354" y="1050"/>
                    </a:lnTo>
                    <a:lnTo>
                      <a:pt x="344" y="1043"/>
                    </a:lnTo>
                    <a:lnTo>
                      <a:pt x="345" y="1031"/>
                    </a:lnTo>
                    <a:lnTo>
                      <a:pt x="349" y="1017"/>
                    </a:lnTo>
                    <a:lnTo>
                      <a:pt x="359" y="993"/>
                    </a:lnTo>
                    <a:lnTo>
                      <a:pt x="359" y="981"/>
                    </a:lnTo>
                    <a:lnTo>
                      <a:pt x="361" y="964"/>
                    </a:lnTo>
                    <a:lnTo>
                      <a:pt x="351" y="958"/>
                    </a:lnTo>
                    <a:lnTo>
                      <a:pt x="344" y="953"/>
                    </a:lnTo>
                    <a:lnTo>
                      <a:pt x="345" y="946"/>
                    </a:lnTo>
                    <a:lnTo>
                      <a:pt x="354" y="947"/>
                    </a:lnTo>
                    <a:lnTo>
                      <a:pt x="351" y="937"/>
                    </a:lnTo>
                    <a:lnTo>
                      <a:pt x="354" y="924"/>
                    </a:lnTo>
                    <a:lnTo>
                      <a:pt x="349" y="897"/>
                    </a:lnTo>
                    <a:lnTo>
                      <a:pt x="338" y="870"/>
                    </a:lnTo>
                    <a:lnTo>
                      <a:pt x="333" y="851"/>
                    </a:lnTo>
                    <a:lnTo>
                      <a:pt x="329" y="855"/>
                    </a:lnTo>
                    <a:lnTo>
                      <a:pt x="327" y="860"/>
                    </a:lnTo>
                    <a:lnTo>
                      <a:pt x="322" y="844"/>
                    </a:lnTo>
                    <a:lnTo>
                      <a:pt x="317" y="821"/>
                    </a:lnTo>
                    <a:lnTo>
                      <a:pt x="311" y="805"/>
                    </a:lnTo>
                    <a:lnTo>
                      <a:pt x="306" y="784"/>
                    </a:lnTo>
                    <a:lnTo>
                      <a:pt x="301" y="759"/>
                    </a:lnTo>
                    <a:lnTo>
                      <a:pt x="297" y="721"/>
                    </a:lnTo>
                    <a:lnTo>
                      <a:pt x="299" y="695"/>
                    </a:lnTo>
                    <a:lnTo>
                      <a:pt x="295" y="695"/>
                    </a:lnTo>
                    <a:lnTo>
                      <a:pt x="291" y="694"/>
                    </a:lnTo>
                    <a:lnTo>
                      <a:pt x="279" y="688"/>
                    </a:lnTo>
                    <a:lnTo>
                      <a:pt x="269" y="679"/>
                    </a:lnTo>
                    <a:lnTo>
                      <a:pt x="262" y="671"/>
                    </a:lnTo>
                    <a:lnTo>
                      <a:pt x="254" y="673"/>
                    </a:lnTo>
                    <a:lnTo>
                      <a:pt x="251" y="653"/>
                    </a:lnTo>
                    <a:lnTo>
                      <a:pt x="246" y="642"/>
                    </a:lnTo>
                    <a:lnTo>
                      <a:pt x="246" y="662"/>
                    </a:lnTo>
                    <a:lnTo>
                      <a:pt x="241" y="685"/>
                    </a:lnTo>
                    <a:lnTo>
                      <a:pt x="226" y="693"/>
                    </a:lnTo>
                    <a:lnTo>
                      <a:pt x="211" y="700"/>
                    </a:lnTo>
                    <a:lnTo>
                      <a:pt x="200" y="710"/>
                    </a:lnTo>
                    <a:lnTo>
                      <a:pt x="189" y="717"/>
                    </a:lnTo>
                    <a:lnTo>
                      <a:pt x="179" y="726"/>
                    </a:lnTo>
                    <a:lnTo>
                      <a:pt x="170" y="738"/>
                    </a:lnTo>
                    <a:lnTo>
                      <a:pt x="165" y="733"/>
                    </a:lnTo>
                    <a:lnTo>
                      <a:pt x="159" y="735"/>
                    </a:lnTo>
                    <a:lnTo>
                      <a:pt x="154" y="728"/>
                    </a:lnTo>
                    <a:lnTo>
                      <a:pt x="146" y="738"/>
                    </a:lnTo>
                    <a:lnTo>
                      <a:pt x="136" y="733"/>
                    </a:lnTo>
                    <a:lnTo>
                      <a:pt x="127" y="730"/>
                    </a:lnTo>
                    <a:lnTo>
                      <a:pt x="122" y="726"/>
                    </a:lnTo>
                    <a:lnTo>
                      <a:pt x="125" y="717"/>
                    </a:lnTo>
                    <a:lnTo>
                      <a:pt x="116" y="725"/>
                    </a:lnTo>
                    <a:lnTo>
                      <a:pt x="109" y="721"/>
                    </a:lnTo>
                    <a:lnTo>
                      <a:pt x="112" y="70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0" name="Freeform 868"/>
              <p:cNvSpPr>
                <a:spLocks noChangeAspect="1"/>
              </p:cNvSpPr>
              <p:nvPr/>
            </p:nvSpPr>
            <p:spPr bwMode="gray">
              <a:xfrm>
                <a:off x="3332214" y="5197067"/>
                <a:ext cx="59822" cy="48482"/>
              </a:xfrm>
              <a:custGeom>
                <a:avLst/>
                <a:gdLst/>
                <a:ahLst/>
                <a:cxnLst>
                  <a:cxn ang="0">
                    <a:pos x="115" y="236"/>
                  </a:cxn>
                  <a:cxn ang="0">
                    <a:pos x="106" y="230"/>
                  </a:cxn>
                  <a:cxn ang="0">
                    <a:pos x="82" y="232"/>
                  </a:cxn>
                  <a:cxn ang="0">
                    <a:pos x="72" y="221"/>
                  </a:cxn>
                  <a:cxn ang="0">
                    <a:pos x="75" y="204"/>
                  </a:cxn>
                  <a:cxn ang="0">
                    <a:pos x="64" y="203"/>
                  </a:cxn>
                  <a:cxn ang="0">
                    <a:pos x="50" y="214"/>
                  </a:cxn>
                  <a:cxn ang="0">
                    <a:pos x="41" y="186"/>
                  </a:cxn>
                  <a:cxn ang="0">
                    <a:pos x="45" y="184"/>
                  </a:cxn>
                  <a:cxn ang="0">
                    <a:pos x="36" y="172"/>
                  </a:cxn>
                  <a:cxn ang="0">
                    <a:pos x="37" y="157"/>
                  </a:cxn>
                  <a:cxn ang="0">
                    <a:pos x="25" y="129"/>
                  </a:cxn>
                  <a:cxn ang="0">
                    <a:pos x="3" y="96"/>
                  </a:cxn>
                  <a:cxn ang="0">
                    <a:pos x="3" y="67"/>
                  </a:cxn>
                  <a:cxn ang="0">
                    <a:pos x="15" y="52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95" y="24"/>
                  </a:cxn>
                  <a:cxn ang="0">
                    <a:pos x="141" y="20"/>
                  </a:cxn>
                  <a:cxn ang="0">
                    <a:pos x="161" y="25"/>
                  </a:cxn>
                  <a:cxn ang="0">
                    <a:pos x="187" y="37"/>
                  </a:cxn>
                  <a:cxn ang="0">
                    <a:pos x="207" y="38"/>
                  </a:cxn>
                  <a:cxn ang="0">
                    <a:pos x="223" y="15"/>
                  </a:cxn>
                  <a:cxn ang="0">
                    <a:pos x="242" y="11"/>
                  </a:cxn>
                  <a:cxn ang="0">
                    <a:pos x="258" y="20"/>
                  </a:cxn>
                  <a:cxn ang="0">
                    <a:pos x="279" y="6"/>
                  </a:cxn>
                  <a:cxn ang="0">
                    <a:pos x="281" y="37"/>
                  </a:cxn>
                  <a:cxn ang="0">
                    <a:pos x="290" y="68"/>
                  </a:cxn>
                  <a:cxn ang="0">
                    <a:pos x="287" y="129"/>
                  </a:cxn>
                  <a:cxn ang="0">
                    <a:pos x="272" y="135"/>
                  </a:cxn>
                  <a:cxn ang="0">
                    <a:pos x="255" y="148"/>
                  </a:cxn>
                  <a:cxn ang="0">
                    <a:pos x="229" y="156"/>
                  </a:cxn>
                  <a:cxn ang="0">
                    <a:pos x="209" y="167"/>
                  </a:cxn>
                  <a:cxn ang="0">
                    <a:pos x="197" y="184"/>
                  </a:cxn>
                  <a:cxn ang="0">
                    <a:pos x="199" y="202"/>
                  </a:cxn>
                  <a:cxn ang="0">
                    <a:pos x="185" y="207"/>
                  </a:cxn>
                  <a:cxn ang="0">
                    <a:pos x="164" y="218"/>
                  </a:cxn>
                  <a:cxn ang="0">
                    <a:pos x="149" y="215"/>
                  </a:cxn>
                  <a:cxn ang="0">
                    <a:pos x="143" y="230"/>
                  </a:cxn>
                  <a:cxn ang="0">
                    <a:pos x="125" y="236"/>
                  </a:cxn>
                </a:cxnLst>
                <a:rect l="0" t="0" r="r" b="b"/>
                <a:pathLst>
                  <a:path w="290" h="237">
                    <a:moveTo>
                      <a:pt x="120" y="237"/>
                    </a:moveTo>
                    <a:lnTo>
                      <a:pt x="115" y="236"/>
                    </a:lnTo>
                    <a:lnTo>
                      <a:pt x="112" y="234"/>
                    </a:lnTo>
                    <a:lnTo>
                      <a:pt x="106" y="230"/>
                    </a:lnTo>
                    <a:lnTo>
                      <a:pt x="89" y="229"/>
                    </a:lnTo>
                    <a:lnTo>
                      <a:pt x="82" y="232"/>
                    </a:lnTo>
                    <a:lnTo>
                      <a:pt x="72" y="232"/>
                    </a:lnTo>
                    <a:lnTo>
                      <a:pt x="72" y="221"/>
                    </a:lnTo>
                    <a:lnTo>
                      <a:pt x="77" y="214"/>
                    </a:lnTo>
                    <a:lnTo>
                      <a:pt x="75" y="204"/>
                    </a:lnTo>
                    <a:lnTo>
                      <a:pt x="69" y="202"/>
                    </a:lnTo>
                    <a:lnTo>
                      <a:pt x="64" y="203"/>
                    </a:lnTo>
                    <a:lnTo>
                      <a:pt x="59" y="211"/>
                    </a:lnTo>
                    <a:lnTo>
                      <a:pt x="50" y="214"/>
                    </a:lnTo>
                    <a:lnTo>
                      <a:pt x="41" y="188"/>
                    </a:lnTo>
                    <a:lnTo>
                      <a:pt x="41" y="186"/>
                    </a:lnTo>
                    <a:lnTo>
                      <a:pt x="45" y="189"/>
                    </a:lnTo>
                    <a:lnTo>
                      <a:pt x="45" y="184"/>
                    </a:lnTo>
                    <a:lnTo>
                      <a:pt x="36" y="173"/>
                    </a:lnTo>
                    <a:lnTo>
                      <a:pt x="36" y="172"/>
                    </a:lnTo>
                    <a:lnTo>
                      <a:pt x="37" y="166"/>
                    </a:lnTo>
                    <a:lnTo>
                      <a:pt x="37" y="157"/>
                    </a:lnTo>
                    <a:lnTo>
                      <a:pt x="31" y="143"/>
                    </a:lnTo>
                    <a:lnTo>
                      <a:pt x="25" y="129"/>
                    </a:lnTo>
                    <a:lnTo>
                      <a:pt x="10" y="118"/>
                    </a:lnTo>
                    <a:lnTo>
                      <a:pt x="3" y="96"/>
                    </a:lnTo>
                    <a:lnTo>
                      <a:pt x="0" y="85"/>
                    </a:lnTo>
                    <a:lnTo>
                      <a:pt x="3" y="67"/>
                    </a:lnTo>
                    <a:lnTo>
                      <a:pt x="10" y="63"/>
                    </a:lnTo>
                    <a:lnTo>
                      <a:pt x="15" y="52"/>
                    </a:lnTo>
                    <a:lnTo>
                      <a:pt x="23" y="48"/>
                    </a:lnTo>
                    <a:lnTo>
                      <a:pt x="37" y="28"/>
                    </a:lnTo>
                    <a:lnTo>
                      <a:pt x="43" y="22"/>
                    </a:lnTo>
                    <a:lnTo>
                      <a:pt x="52" y="19"/>
                    </a:lnTo>
                    <a:lnTo>
                      <a:pt x="79" y="21"/>
                    </a:lnTo>
                    <a:lnTo>
                      <a:pt x="95" y="24"/>
                    </a:lnTo>
                    <a:lnTo>
                      <a:pt x="113" y="21"/>
                    </a:lnTo>
                    <a:lnTo>
                      <a:pt x="141" y="20"/>
                    </a:lnTo>
                    <a:lnTo>
                      <a:pt x="150" y="30"/>
                    </a:lnTo>
                    <a:lnTo>
                      <a:pt x="161" y="25"/>
                    </a:lnTo>
                    <a:lnTo>
                      <a:pt x="169" y="33"/>
                    </a:lnTo>
                    <a:lnTo>
                      <a:pt x="187" y="37"/>
                    </a:lnTo>
                    <a:lnTo>
                      <a:pt x="198" y="41"/>
                    </a:lnTo>
                    <a:lnTo>
                      <a:pt x="207" y="38"/>
                    </a:lnTo>
                    <a:lnTo>
                      <a:pt x="207" y="24"/>
                    </a:lnTo>
                    <a:lnTo>
                      <a:pt x="223" y="15"/>
                    </a:lnTo>
                    <a:lnTo>
                      <a:pt x="234" y="11"/>
                    </a:lnTo>
                    <a:lnTo>
                      <a:pt x="242" y="11"/>
                    </a:lnTo>
                    <a:lnTo>
                      <a:pt x="251" y="20"/>
                    </a:lnTo>
                    <a:lnTo>
                      <a:pt x="258" y="20"/>
                    </a:lnTo>
                    <a:lnTo>
                      <a:pt x="268" y="15"/>
                    </a:lnTo>
                    <a:lnTo>
                      <a:pt x="279" y="6"/>
                    </a:lnTo>
                    <a:lnTo>
                      <a:pt x="283" y="0"/>
                    </a:lnTo>
                    <a:lnTo>
                      <a:pt x="281" y="37"/>
                    </a:lnTo>
                    <a:lnTo>
                      <a:pt x="283" y="53"/>
                    </a:lnTo>
                    <a:lnTo>
                      <a:pt x="290" y="68"/>
                    </a:lnTo>
                    <a:lnTo>
                      <a:pt x="289" y="117"/>
                    </a:lnTo>
                    <a:lnTo>
                      <a:pt x="287" y="129"/>
                    </a:lnTo>
                    <a:lnTo>
                      <a:pt x="281" y="138"/>
                    </a:lnTo>
                    <a:lnTo>
                      <a:pt x="272" y="135"/>
                    </a:lnTo>
                    <a:lnTo>
                      <a:pt x="262" y="144"/>
                    </a:lnTo>
                    <a:lnTo>
                      <a:pt x="255" y="148"/>
                    </a:lnTo>
                    <a:lnTo>
                      <a:pt x="247" y="148"/>
                    </a:lnTo>
                    <a:lnTo>
                      <a:pt x="229" y="156"/>
                    </a:lnTo>
                    <a:lnTo>
                      <a:pt x="228" y="166"/>
                    </a:lnTo>
                    <a:lnTo>
                      <a:pt x="209" y="167"/>
                    </a:lnTo>
                    <a:lnTo>
                      <a:pt x="199" y="171"/>
                    </a:lnTo>
                    <a:lnTo>
                      <a:pt x="197" y="184"/>
                    </a:lnTo>
                    <a:lnTo>
                      <a:pt x="198" y="193"/>
                    </a:lnTo>
                    <a:lnTo>
                      <a:pt x="199" y="202"/>
                    </a:lnTo>
                    <a:lnTo>
                      <a:pt x="193" y="204"/>
                    </a:lnTo>
                    <a:lnTo>
                      <a:pt x="185" y="207"/>
                    </a:lnTo>
                    <a:lnTo>
                      <a:pt x="174" y="214"/>
                    </a:lnTo>
                    <a:lnTo>
                      <a:pt x="164" y="218"/>
                    </a:lnTo>
                    <a:lnTo>
                      <a:pt x="156" y="215"/>
                    </a:lnTo>
                    <a:lnTo>
                      <a:pt x="149" y="215"/>
                    </a:lnTo>
                    <a:lnTo>
                      <a:pt x="148" y="225"/>
                    </a:lnTo>
                    <a:lnTo>
                      <a:pt x="143" y="230"/>
                    </a:lnTo>
                    <a:lnTo>
                      <a:pt x="136" y="234"/>
                    </a:lnTo>
                    <a:lnTo>
                      <a:pt x="125" y="236"/>
                    </a:lnTo>
                    <a:lnTo>
                      <a:pt x="120" y="23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1" name="Freeform 869"/>
              <p:cNvSpPr>
                <a:spLocks noChangeAspect="1"/>
              </p:cNvSpPr>
              <p:nvPr/>
            </p:nvSpPr>
            <p:spPr bwMode="gray">
              <a:xfrm>
                <a:off x="3308491" y="5104230"/>
                <a:ext cx="81481" cy="101089"/>
              </a:xfrm>
              <a:custGeom>
                <a:avLst/>
                <a:gdLst/>
                <a:ahLst/>
                <a:cxnLst>
                  <a:cxn ang="0">
                    <a:pos x="135" y="39"/>
                  </a:cxn>
                  <a:cxn ang="0">
                    <a:pos x="147" y="71"/>
                  </a:cxn>
                  <a:cxn ang="0">
                    <a:pos x="183" y="98"/>
                  </a:cxn>
                  <a:cxn ang="0">
                    <a:pos x="228" y="105"/>
                  </a:cxn>
                  <a:cxn ang="0">
                    <a:pos x="243" y="127"/>
                  </a:cxn>
                  <a:cxn ang="0">
                    <a:pos x="252" y="151"/>
                  </a:cxn>
                  <a:cxn ang="0">
                    <a:pos x="220" y="164"/>
                  </a:cxn>
                  <a:cxn ang="0">
                    <a:pos x="205" y="181"/>
                  </a:cxn>
                  <a:cxn ang="0">
                    <a:pos x="221" y="196"/>
                  </a:cxn>
                  <a:cxn ang="0">
                    <a:pos x="271" y="239"/>
                  </a:cxn>
                  <a:cxn ang="0">
                    <a:pos x="314" y="290"/>
                  </a:cxn>
                  <a:cxn ang="0">
                    <a:pos x="342" y="317"/>
                  </a:cxn>
                  <a:cxn ang="0">
                    <a:pos x="345" y="331"/>
                  </a:cxn>
                  <a:cxn ang="0">
                    <a:pos x="371" y="355"/>
                  </a:cxn>
                  <a:cxn ang="0">
                    <a:pos x="397" y="409"/>
                  </a:cxn>
                  <a:cxn ang="0">
                    <a:pos x="394" y="455"/>
                  </a:cxn>
                  <a:cxn ang="0">
                    <a:pos x="366" y="469"/>
                  </a:cxn>
                  <a:cxn ang="0">
                    <a:pos x="338" y="464"/>
                  </a:cxn>
                  <a:cxn ang="0">
                    <a:pos x="313" y="490"/>
                  </a:cxn>
                  <a:cxn ang="0">
                    <a:pos x="276" y="474"/>
                  </a:cxn>
                  <a:cxn ang="0">
                    <a:pos x="287" y="459"/>
                  </a:cxn>
                  <a:cxn ang="0">
                    <a:pos x="290" y="398"/>
                  </a:cxn>
                  <a:cxn ang="0">
                    <a:pos x="276" y="380"/>
                  </a:cxn>
                  <a:cxn ang="0">
                    <a:pos x="257" y="367"/>
                  </a:cxn>
                  <a:cxn ang="0">
                    <a:pos x="247" y="321"/>
                  </a:cxn>
                  <a:cxn ang="0">
                    <a:pos x="237" y="286"/>
                  </a:cxn>
                  <a:cxn ang="0">
                    <a:pos x="220" y="270"/>
                  </a:cxn>
                  <a:cxn ang="0">
                    <a:pos x="195" y="240"/>
                  </a:cxn>
                  <a:cxn ang="0">
                    <a:pos x="161" y="243"/>
                  </a:cxn>
                  <a:cxn ang="0">
                    <a:pos x="145" y="261"/>
                  </a:cxn>
                  <a:cxn ang="0">
                    <a:pos x="115" y="261"/>
                  </a:cxn>
                  <a:cxn ang="0">
                    <a:pos x="93" y="251"/>
                  </a:cxn>
                  <a:cxn ang="0">
                    <a:pos x="55" y="274"/>
                  </a:cxn>
                  <a:cxn ang="0">
                    <a:pos x="44" y="282"/>
                  </a:cxn>
                  <a:cxn ang="0">
                    <a:pos x="48" y="231"/>
                  </a:cxn>
                  <a:cxn ang="0">
                    <a:pos x="54" y="202"/>
                  </a:cxn>
                  <a:cxn ang="0">
                    <a:pos x="50" y="165"/>
                  </a:cxn>
                  <a:cxn ang="0">
                    <a:pos x="21" y="163"/>
                  </a:cxn>
                  <a:cxn ang="0">
                    <a:pos x="12" y="121"/>
                  </a:cxn>
                  <a:cxn ang="0">
                    <a:pos x="0" y="113"/>
                  </a:cxn>
                  <a:cxn ang="0">
                    <a:pos x="5" y="99"/>
                  </a:cxn>
                  <a:cxn ang="0">
                    <a:pos x="23" y="92"/>
                  </a:cxn>
                  <a:cxn ang="0">
                    <a:pos x="48" y="61"/>
                  </a:cxn>
                  <a:cxn ang="0">
                    <a:pos x="59" y="76"/>
                  </a:cxn>
                  <a:cxn ang="0">
                    <a:pos x="85" y="52"/>
                  </a:cxn>
                  <a:cxn ang="0">
                    <a:pos x="77" y="7"/>
                  </a:cxn>
                  <a:cxn ang="0">
                    <a:pos x="106" y="3"/>
                  </a:cxn>
                </a:cxnLst>
                <a:rect l="0" t="0" r="r" b="b"/>
                <a:pathLst>
                  <a:path w="398" h="490">
                    <a:moveTo>
                      <a:pt x="106" y="3"/>
                    </a:moveTo>
                    <a:lnTo>
                      <a:pt x="118" y="19"/>
                    </a:lnTo>
                    <a:lnTo>
                      <a:pt x="135" y="39"/>
                    </a:lnTo>
                    <a:lnTo>
                      <a:pt x="145" y="49"/>
                    </a:lnTo>
                    <a:lnTo>
                      <a:pt x="150" y="59"/>
                    </a:lnTo>
                    <a:lnTo>
                      <a:pt x="147" y="71"/>
                    </a:lnTo>
                    <a:lnTo>
                      <a:pt x="149" y="79"/>
                    </a:lnTo>
                    <a:lnTo>
                      <a:pt x="163" y="94"/>
                    </a:lnTo>
                    <a:lnTo>
                      <a:pt x="183" y="98"/>
                    </a:lnTo>
                    <a:lnTo>
                      <a:pt x="203" y="93"/>
                    </a:lnTo>
                    <a:lnTo>
                      <a:pt x="219" y="94"/>
                    </a:lnTo>
                    <a:lnTo>
                      <a:pt x="228" y="105"/>
                    </a:lnTo>
                    <a:lnTo>
                      <a:pt x="233" y="114"/>
                    </a:lnTo>
                    <a:lnTo>
                      <a:pt x="235" y="121"/>
                    </a:lnTo>
                    <a:lnTo>
                      <a:pt x="243" y="127"/>
                    </a:lnTo>
                    <a:lnTo>
                      <a:pt x="247" y="136"/>
                    </a:lnTo>
                    <a:lnTo>
                      <a:pt x="253" y="142"/>
                    </a:lnTo>
                    <a:lnTo>
                      <a:pt x="252" y="151"/>
                    </a:lnTo>
                    <a:lnTo>
                      <a:pt x="236" y="167"/>
                    </a:lnTo>
                    <a:lnTo>
                      <a:pt x="231" y="167"/>
                    </a:lnTo>
                    <a:lnTo>
                      <a:pt x="220" y="164"/>
                    </a:lnTo>
                    <a:lnTo>
                      <a:pt x="213" y="167"/>
                    </a:lnTo>
                    <a:lnTo>
                      <a:pt x="209" y="172"/>
                    </a:lnTo>
                    <a:lnTo>
                      <a:pt x="205" y="181"/>
                    </a:lnTo>
                    <a:lnTo>
                      <a:pt x="206" y="188"/>
                    </a:lnTo>
                    <a:lnTo>
                      <a:pt x="213" y="190"/>
                    </a:lnTo>
                    <a:lnTo>
                      <a:pt x="221" y="196"/>
                    </a:lnTo>
                    <a:lnTo>
                      <a:pt x="240" y="206"/>
                    </a:lnTo>
                    <a:lnTo>
                      <a:pt x="267" y="226"/>
                    </a:lnTo>
                    <a:lnTo>
                      <a:pt x="271" y="239"/>
                    </a:lnTo>
                    <a:lnTo>
                      <a:pt x="294" y="260"/>
                    </a:lnTo>
                    <a:lnTo>
                      <a:pt x="297" y="270"/>
                    </a:lnTo>
                    <a:lnTo>
                      <a:pt x="314" y="290"/>
                    </a:lnTo>
                    <a:lnTo>
                      <a:pt x="319" y="291"/>
                    </a:lnTo>
                    <a:lnTo>
                      <a:pt x="337" y="303"/>
                    </a:lnTo>
                    <a:lnTo>
                      <a:pt x="342" y="317"/>
                    </a:lnTo>
                    <a:lnTo>
                      <a:pt x="345" y="329"/>
                    </a:lnTo>
                    <a:lnTo>
                      <a:pt x="344" y="330"/>
                    </a:lnTo>
                    <a:lnTo>
                      <a:pt x="345" y="331"/>
                    </a:lnTo>
                    <a:lnTo>
                      <a:pt x="349" y="345"/>
                    </a:lnTo>
                    <a:lnTo>
                      <a:pt x="357" y="345"/>
                    </a:lnTo>
                    <a:lnTo>
                      <a:pt x="371" y="355"/>
                    </a:lnTo>
                    <a:lnTo>
                      <a:pt x="380" y="363"/>
                    </a:lnTo>
                    <a:lnTo>
                      <a:pt x="384" y="380"/>
                    </a:lnTo>
                    <a:lnTo>
                      <a:pt x="397" y="409"/>
                    </a:lnTo>
                    <a:lnTo>
                      <a:pt x="398" y="416"/>
                    </a:lnTo>
                    <a:lnTo>
                      <a:pt x="398" y="449"/>
                    </a:lnTo>
                    <a:lnTo>
                      <a:pt x="394" y="455"/>
                    </a:lnTo>
                    <a:lnTo>
                      <a:pt x="383" y="464"/>
                    </a:lnTo>
                    <a:lnTo>
                      <a:pt x="373" y="469"/>
                    </a:lnTo>
                    <a:lnTo>
                      <a:pt x="366" y="469"/>
                    </a:lnTo>
                    <a:lnTo>
                      <a:pt x="357" y="460"/>
                    </a:lnTo>
                    <a:lnTo>
                      <a:pt x="349" y="460"/>
                    </a:lnTo>
                    <a:lnTo>
                      <a:pt x="338" y="464"/>
                    </a:lnTo>
                    <a:lnTo>
                      <a:pt x="322" y="473"/>
                    </a:lnTo>
                    <a:lnTo>
                      <a:pt x="322" y="487"/>
                    </a:lnTo>
                    <a:lnTo>
                      <a:pt x="313" y="490"/>
                    </a:lnTo>
                    <a:lnTo>
                      <a:pt x="302" y="486"/>
                    </a:lnTo>
                    <a:lnTo>
                      <a:pt x="284" y="482"/>
                    </a:lnTo>
                    <a:lnTo>
                      <a:pt x="276" y="474"/>
                    </a:lnTo>
                    <a:lnTo>
                      <a:pt x="276" y="470"/>
                    </a:lnTo>
                    <a:lnTo>
                      <a:pt x="280" y="470"/>
                    </a:lnTo>
                    <a:lnTo>
                      <a:pt x="287" y="459"/>
                    </a:lnTo>
                    <a:lnTo>
                      <a:pt x="287" y="417"/>
                    </a:lnTo>
                    <a:lnTo>
                      <a:pt x="291" y="407"/>
                    </a:lnTo>
                    <a:lnTo>
                      <a:pt x="290" y="398"/>
                    </a:lnTo>
                    <a:lnTo>
                      <a:pt x="289" y="391"/>
                    </a:lnTo>
                    <a:lnTo>
                      <a:pt x="284" y="385"/>
                    </a:lnTo>
                    <a:lnTo>
                      <a:pt x="276" y="380"/>
                    </a:lnTo>
                    <a:lnTo>
                      <a:pt x="274" y="373"/>
                    </a:lnTo>
                    <a:lnTo>
                      <a:pt x="264" y="372"/>
                    </a:lnTo>
                    <a:lnTo>
                      <a:pt x="257" y="367"/>
                    </a:lnTo>
                    <a:lnTo>
                      <a:pt x="249" y="357"/>
                    </a:lnTo>
                    <a:lnTo>
                      <a:pt x="246" y="346"/>
                    </a:lnTo>
                    <a:lnTo>
                      <a:pt x="247" y="321"/>
                    </a:lnTo>
                    <a:lnTo>
                      <a:pt x="246" y="308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0" y="281"/>
                    </a:lnTo>
                    <a:lnTo>
                      <a:pt x="228" y="274"/>
                    </a:lnTo>
                    <a:lnTo>
                      <a:pt x="220" y="270"/>
                    </a:lnTo>
                    <a:lnTo>
                      <a:pt x="213" y="263"/>
                    </a:lnTo>
                    <a:lnTo>
                      <a:pt x="208" y="255"/>
                    </a:lnTo>
                    <a:lnTo>
                      <a:pt x="195" y="240"/>
                    </a:lnTo>
                    <a:lnTo>
                      <a:pt x="183" y="239"/>
                    </a:lnTo>
                    <a:lnTo>
                      <a:pt x="172" y="240"/>
                    </a:lnTo>
                    <a:lnTo>
                      <a:pt x="161" y="243"/>
                    </a:lnTo>
                    <a:lnTo>
                      <a:pt x="157" y="254"/>
                    </a:lnTo>
                    <a:lnTo>
                      <a:pt x="152" y="258"/>
                    </a:lnTo>
                    <a:lnTo>
                      <a:pt x="145" y="261"/>
                    </a:lnTo>
                    <a:lnTo>
                      <a:pt x="133" y="267"/>
                    </a:lnTo>
                    <a:lnTo>
                      <a:pt x="124" y="267"/>
                    </a:lnTo>
                    <a:lnTo>
                      <a:pt x="115" y="261"/>
                    </a:lnTo>
                    <a:lnTo>
                      <a:pt x="109" y="251"/>
                    </a:lnTo>
                    <a:lnTo>
                      <a:pt x="102" y="249"/>
                    </a:lnTo>
                    <a:lnTo>
                      <a:pt x="93" y="251"/>
                    </a:lnTo>
                    <a:lnTo>
                      <a:pt x="80" y="256"/>
                    </a:lnTo>
                    <a:lnTo>
                      <a:pt x="68" y="269"/>
                    </a:lnTo>
                    <a:lnTo>
                      <a:pt x="55" y="274"/>
                    </a:lnTo>
                    <a:lnTo>
                      <a:pt x="48" y="283"/>
                    </a:lnTo>
                    <a:lnTo>
                      <a:pt x="43" y="287"/>
                    </a:lnTo>
                    <a:lnTo>
                      <a:pt x="44" y="282"/>
                    </a:lnTo>
                    <a:lnTo>
                      <a:pt x="41" y="269"/>
                    </a:lnTo>
                    <a:lnTo>
                      <a:pt x="45" y="255"/>
                    </a:lnTo>
                    <a:lnTo>
                      <a:pt x="48" y="231"/>
                    </a:lnTo>
                    <a:lnTo>
                      <a:pt x="53" y="220"/>
                    </a:lnTo>
                    <a:lnTo>
                      <a:pt x="53" y="211"/>
                    </a:lnTo>
                    <a:lnTo>
                      <a:pt x="54" y="202"/>
                    </a:lnTo>
                    <a:lnTo>
                      <a:pt x="50" y="186"/>
                    </a:lnTo>
                    <a:lnTo>
                      <a:pt x="54" y="169"/>
                    </a:lnTo>
                    <a:lnTo>
                      <a:pt x="50" y="165"/>
                    </a:lnTo>
                    <a:lnTo>
                      <a:pt x="29" y="165"/>
                    </a:lnTo>
                    <a:lnTo>
                      <a:pt x="23" y="164"/>
                    </a:lnTo>
                    <a:lnTo>
                      <a:pt x="21" y="163"/>
                    </a:lnTo>
                    <a:lnTo>
                      <a:pt x="21" y="145"/>
                    </a:lnTo>
                    <a:lnTo>
                      <a:pt x="18" y="130"/>
                    </a:lnTo>
                    <a:lnTo>
                      <a:pt x="12" y="121"/>
                    </a:lnTo>
                    <a:lnTo>
                      <a:pt x="9" y="116"/>
                    </a:lnTo>
                    <a:lnTo>
                      <a:pt x="2" y="119"/>
                    </a:lnTo>
                    <a:lnTo>
                      <a:pt x="0" y="113"/>
                    </a:lnTo>
                    <a:lnTo>
                      <a:pt x="1" y="105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10" y="95"/>
                    </a:lnTo>
                    <a:lnTo>
                      <a:pt x="17" y="93"/>
                    </a:lnTo>
                    <a:lnTo>
                      <a:pt x="23" y="92"/>
                    </a:lnTo>
                    <a:lnTo>
                      <a:pt x="21" y="84"/>
                    </a:lnTo>
                    <a:lnTo>
                      <a:pt x="21" y="79"/>
                    </a:lnTo>
                    <a:lnTo>
                      <a:pt x="48" y="61"/>
                    </a:lnTo>
                    <a:lnTo>
                      <a:pt x="53" y="54"/>
                    </a:lnTo>
                    <a:lnTo>
                      <a:pt x="54" y="49"/>
                    </a:lnTo>
                    <a:lnTo>
                      <a:pt x="59" y="76"/>
                    </a:lnTo>
                    <a:lnTo>
                      <a:pt x="80" y="71"/>
                    </a:lnTo>
                    <a:lnTo>
                      <a:pt x="84" y="67"/>
                    </a:lnTo>
                    <a:lnTo>
                      <a:pt x="85" y="52"/>
                    </a:lnTo>
                    <a:lnTo>
                      <a:pt x="79" y="36"/>
                    </a:lnTo>
                    <a:lnTo>
                      <a:pt x="76" y="19"/>
                    </a:lnTo>
                    <a:lnTo>
                      <a:pt x="77" y="7"/>
                    </a:lnTo>
                    <a:lnTo>
                      <a:pt x="86" y="0"/>
                    </a:lnTo>
                    <a:lnTo>
                      <a:pt x="106" y="1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2" name="Group 870"/>
              <p:cNvGrpSpPr>
                <a:grpSpLocks noChangeAspect="1"/>
              </p:cNvGrpSpPr>
              <p:nvPr/>
            </p:nvGrpSpPr>
            <p:grpSpPr bwMode="gray">
              <a:xfrm>
                <a:off x="2862922" y="4915461"/>
                <a:ext cx="413596" cy="381663"/>
                <a:chOff x="3424" y="2128"/>
                <a:chExt cx="401" cy="370"/>
              </a:xfrm>
              <a:solidFill>
                <a:srgbClr val="DEEDBF"/>
              </a:solidFill>
            </p:grpSpPr>
            <p:sp>
              <p:nvSpPr>
                <p:cNvPr id="195" name="Freeform 871"/>
                <p:cNvSpPr>
                  <a:spLocks noChangeAspect="1"/>
                </p:cNvSpPr>
                <p:nvPr/>
              </p:nvSpPr>
              <p:spPr bwMode="gray">
                <a:xfrm>
                  <a:off x="3750" y="2308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6"/>
                    </a:cxn>
                    <a:cxn ang="0">
                      <a:pos x="9" y="27"/>
                    </a:cxn>
                    <a:cxn ang="0">
                      <a:pos x="14" y="21"/>
                    </a:cxn>
                    <a:cxn ang="0">
                      <a:pos x="14" y="12"/>
                    </a:cxn>
                    <a:cxn ang="0">
                      <a:pos x="9" y="3"/>
                    </a:cxn>
                    <a:cxn ang="0">
                      <a:pos x="5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27">
                      <a:moveTo>
                        <a:pt x="0" y="4"/>
                      </a:moveTo>
                      <a:lnTo>
                        <a:pt x="1" y="26"/>
                      </a:lnTo>
                      <a:lnTo>
                        <a:pt x="9" y="27"/>
                      </a:lnTo>
                      <a:lnTo>
                        <a:pt x="14" y="21"/>
                      </a:lnTo>
                      <a:lnTo>
                        <a:pt x="14" y="12"/>
                      </a:lnTo>
                      <a:lnTo>
                        <a:pt x="9" y="3"/>
                      </a:lnTo>
                      <a:lnTo>
                        <a:pt x="5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6" name="Freeform 872"/>
                <p:cNvSpPr>
                  <a:spLocks noChangeAspect="1"/>
                </p:cNvSpPr>
                <p:nvPr/>
              </p:nvSpPr>
              <p:spPr bwMode="gray">
                <a:xfrm>
                  <a:off x="3503" y="2142"/>
                  <a:ext cx="322" cy="332"/>
                </a:xfrm>
                <a:custGeom>
                  <a:avLst/>
                  <a:gdLst/>
                  <a:ahLst/>
                  <a:cxnLst>
                    <a:cxn ang="0">
                      <a:pos x="351" y="1334"/>
                    </a:cxn>
                    <a:cxn ang="0">
                      <a:pos x="468" y="1614"/>
                    </a:cxn>
                    <a:cxn ang="0">
                      <a:pos x="594" y="1598"/>
                    </a:cxn>
                    <a:cxn ang="0">
                      <a:pos x="655" y="1431"/>
                    </a:cxn>
                    <a:cxn ang="0">
                      <a:pos x="659" y="1302"/>
                    </a:cxn>
                    <a:cxn ang="0">
                      <a:pos x="733" y="1205"/>
                    </a:cxn>
                    <a:cxn ang="0">
                      <a:pos x="880" y="1087"/>
                    </a:cxn>
                    <a:cxn ang="0">
                      <a:pos x="1036" y="913"/>
                    </a:cxn>
                    <a:cxn ang="0">
                      <a:pos x="1107" y="902"/>
                    </a:cxn>
                    <a:cxn ang="0">
                      <a:pos x="1134" y="854"/>
                    </a:cxn>
                    <a:cxn ang="0">
                      <a:pos x="1120" y="738"/>
                    </a:cxn>
                    <a:cxn ang="0">
                      <a:pos x="1122" y="669"/>
                    </a:cxn>
                    <a:cxn ang="0">
                      <a:pos x="1143" y="613"/>
                    </a:cxn>
                    <a:cxn ang="0">
                      <a:pos x="1264" y="679"/>
                    </a:cxn>
                    <a:cxn ang="0">
                      <a:pos x="1268" y="798"/>
                    </a:cxn>
                    <a:cxn ang="0">
                      <a:pos x="1346" y="881"/>
                    </a:cxn>
                    <a:cxn ang="0">
                      <a:pos x="1387" y="799"/>
                    </a:cxn>
                    <a:cxn ang="0">
                      <a:pos x="1487" y="652"/>
                    </a:cxn>
                    <a:cxn ang="0">
                      <a:pos x="1602" y="525"/>
                    </a:cxn>
                    <a:cxn ang="0">
                      <a:pos x="1532" y="422"/>
                    </a:cxn>
                    <a:cxn ang="0">
                      <a:pos x="1379" y="492"/>
                    </a:cxn>
                    <a:cxn ang="0">
                      <a:pos x="1319" y="570"/>
                    </a:cxn>
                    <a:cxn ang="0">
                      <a:pos x="1160" y="592"/>
                    </a:cxn>
                    <a:cxn ang="0">
                      <a:pos x="1133" y="551"/>
                    </a:cxn>
                    <a:cxn ang="0">
                      <a:pos x="1090" y="541"/>
                    </a:cxn>
                    <a:cxn ang="0">
                      <a:pos x="1046" y="615"/>
                    </a:cxn>
                    <a:cxn ang="0">
                      <a:pos x="873" y="555"/>
                    </a:cxn>
                    <a:cxn ang="0">
                      <a:pos x="772" y="530"/>
                    </a:cxn>
                    <a:cxn ang="0">
                      <a:pos x="676" y="480"/>
                    </a:cxn>
                    <a:cxn ang="0">
                      <a:pos x="675" y="409"/>
                    </a:cxn>
                    <a:cxn ang="0">
                      <a:pos x="690" y="367"/>
                    </a:cxn>
                    <a:cxn ang="0">
                      <a:pos x="631" y="332"/>
                    </a:cxn>
                    <a:cxn ang="0">
                      <a:pos x="589" y="304"/>
                    </a:cxn>
                    <a:cxn ang="0">
                      <a:pos x="581" y="224"/>
                    </a:cxn>
                    <a:cxn ang="0">
                      <a:pos x="617" y="223"/>
                    </a:cxn>
                    <a:cxn ang="0">
                      <a:pos x="597" y="174"/>
                    </a:cxn>
                    <a:cxn ang="0">
                      <a:pos x="628" y="126"/>
                    </a:cxn>
                    <a:cxn ang="0">
                      <a:pos x="666" y="52"/>
                    </a:cxn>
                    <a:cxn ang="0">
                      <a:pos x="642" y="22"/>
                    </a:cxn>
                    <a:cxn ang="0">
                      <a:pos x="599" y="6"/>
                    </a:cxn>
                    <a:cxn ang="0">
                      <a:pos x="489" y="68"/>
                    </a:cxn>
                    <a:cxn ang="0">
                      <a:pos x="427" y="92"/>
                    </a:cxn>
                    <a:cxn ang="0">
                      <a:pos x="333" y="79"/>
                    </a:cxn>
                    <a:cxn ang="0">
                      <a:pos x="320" y="126"/>
                    </a:cxn>
                    <a:cxn ang="0">
                      <a:pos x="321" y="181"/>
                    </a:cxn>
                    <a:cxn ang="0">
                      <a:pos x="384" y="232"/>
                    </a:cxn>
                    <a:cxn ang="0">
                      <a:pos x="362" y="267"/>
                    </a:cxn>
                    <a:cxn ang="0">
                      <a:pos x="371" y="324"/>
                    </a:cxn>
                    <a:cxn ang="0">
                      <a:pos x="314" y="388"/>
                    </a:cxn>
                    <a:cxn ang="0">
                      <a:pos x="212" y="504"/>
                    </a:cxn>
                    <a:cxn ang="0">
                      <a:pos x="132" y="513"/>
                    </a:cxn>
                    <a:cxn ang="0">
                      <a:pos x="111" y="603"/>
                    </a:cxn>
                    <a:cxn ang="0">
                      <a:pos x="142" y="669"/>
                    </a:cxn>
                    <a:cxn ang="0">
                      <a:pos x="166" y="733"/>
                    </a:cxn>
                    <a:cxn ang="0">
                      <a:pos x="127" y="734"/>
                    </a:cxn>
                    <a:cxn ang="0">
                      <a:pos x="47" y="740"/>
                    </a:cxn>
                    <a:cxn ang="0">
                      <a:pos x="0" y="773"/>
                    </a:cxn>
                    <a:cxn ang="0">
                      <a:pos x="124" y="814"/>
                    </a:cxn>
                    <a:cxn ang="0">
                      <a:pos x="131" y="945"/>
                    </a:cxn>
                    <a:cxn ang="0">
                      <a:pos x="229" y="857"/>
                    </a:cxn>
                    <a:cxn ang="0">
                      <a:pos x="246" y="924"/>
                    </a:cxn>
                    <a:cxn ang="0">
                      <a:pos x="261" y="1041"/>
                    </a:cxn>
                    <a:cxn ang="0">
                      <a:pos x="276" y="1157"/>
                    </a:cxn>
                  </a:cxnLst>
                  <a:rect l="0" t="0" r="r" b="b"/>
                  <a:pathLst>
                    <a:path w="1608" h="1661">
                      <a:moveTo>
                        <a:pt x="304" y="1236"/>
                      </a:moveTo>
                      <a:lnTo>
                        <a:pt x="306" y="1238"/>
                      </a:lnTo>
                      <a:lnTo>
                        <a:pt x="310" y="1250"/>
                      </a:lnTo>
                      <a:lnTo>
                        <a:pt x="312" y="1252"/>
                      </a:lnTo>
                      <a:lnTo>
                        <a:pt x="315" y="1249"/>
                      </a:lnTo>
                      <a:lnTo>
                        <a:pt x="320" y="1250"/>
                      </a:lnTo>
                      <a:lnTo>
                        <a:pt x="316" y="1255"/>
                      </a:lnTo>
                      <a:lnTo>
                        <a:pt x="316" y="1260"/>
                      </a:lnTo>
                      <a:lnTo>
                        <a:pt x="322" y="1281"/>
                      </a:lnTo>
                      <a:lnTo>
                        <a:pt x="331" y="1293"/>
                      </a:lnTo>
                      <a:lnTo>
                        <a:pt x="338" y="1297"/>
                      </a:lnTo>
                      <a:lnTo>
                        <a:pt x="348" y="1319"/>
                      </a:lnTo>
                      <a:lnTo>
                        <a:pt x="351" y="1334"/>
                      </a:lnTo>
                      <a:lnTo>
                        <a:pt x="358" y="1343"/>
                      </a:lnTo>
                      <a:lnTo>
                        <a:pt x="364" y="1358"/>
                      </a:lnTo>
                      <a:lnTo>
                        <a:pt x="370" y="1388"/>
                      </a:lnTo>
                      <a:lnTo>
                        <a:pt x="382" y="1426"/>
                      </a:lnTo>
                      <a:lnTo>
                        <a:pt x="382" y="1429"/>
                      </a:lnTo>
                      <a:lnTo>
                        <a:pt x="391" y="1444"/>
                      </a:lnTo>
                      <a:lnTo>
                        <a:pt x="401" y="1453"/>
                      </a:lnTo>
                      <a:lnTo>
                        <a:pt x="418" y="1475"/>
                      </a:lnTo>
                      <a:lnTo>
                        <a:pt x="425" y="1494"/>
                      </a:lnTo>
                      <a:lnTo>
                        <a:pt x="432" y="1519"/>
                      </a:lnTo>
                      <a:lnTo>
                        <a:pt x="454" y="1572"/>
                      </a:lnTo>
                      <a:lnTo>
                        <a:pt x="461" y="1600"/>
                      </a:lnTo>
                      <a:lnTo>
                        <a:pt x="468" y="1614"/>
                      </a:lnTo>
                      <a:lnTo>
                        <a:pt x="481" y="1633"/>
                      </a:lnTo>
                      <a:lnTo>
                        <a:pt x="495" y="1650"/>
                      </a:lnTo>
                      <a:lnTo>
                        <a:pt x="508" y="1661"/>
                      </a:lnTo>
                      <a:lnTo>
                        <a:pt x="525" y="1661"/>
                      </a:lnTo>
                      <a:lnTo>
                        <a:pt x="534" y="1653"/>
                      </a:lnTo>
                      <a:lnTo>
                        <a:pt x="534" y="1650"/>
                      </a:lnTo>
                      <a:lnTo>
                        <a:pt x="540" y="1647"/>
                      </a:lnTo>
                      <a:lnTo>
                        <a:pt x="546" y="1642"/>
                      </a:lnTo>
                      <a:lnTo>
                        <a:pt x="548" y="1636"/>
                      </a:lnTo>
                      <a:lnTo>
                        <a:pt x="547" y="1632"/>
                      </a:lnTo>
                      <a:lnTo>
                        <a:pt x="554" y="1611"/>
                      </a:lnTo>
                      <a:lnTo>
                        <a:pt x="577" y="1600"/>
                      </a:lnTo>
                      <a:lnTo>
                        <a:pt x="594" y="1598"/>
                      </a:lnTo>
                      <a:lnTo>
                        <a:pt x="593" y="1588"/>
                      </a:lnTo>
                      <a:lnTo>
                        <a:pt x="594" y="1578"/>
                      </a:lnTo>
                      <a:lnTo>
                        <a:pt x="607" y="1560"/>
                      </a:lnTo>
                      <a:lnTo>
                        <a:pt x="610" y="1552"/>
                      </a:lnTo>
                      <a:lnTo>
                        <a:pt x="615" y="1541"/>
                      </a:lnTo>
                      <a:lnTo>
                        <a:pt x="628" y="1539"/>
                      </a:lnTo>
                      <a:lnTo>
                        <a:pt x="632" y="1542"/>
                      </a:lnTo>
                      <a:lnTo>
                        <a:pt x="643" y="1542"/>
                      </a:lnTo>
                      <a:lnTo>
                        <a:pt x="643" y="1525"/>
                      </a:lnTo>
                      <a:lnTo>
                        <a:pt x="640" y="1496"/>
                      </a:lnTo>
                      <a:lnTo>
                        <a:pt x="640" y="1467"/>
                      </a:lnTo>
                      <a:lnTo>
                        <a:pt x="643" y="1456"/>
                      </a:lnTo>
                      <a:lnTo>
                        <a:pt x="655" y="1431"/>
                      </a:lnTo>
                      <a:lnTo>
                        <a:pt x="660" y="1417"/>
                      </a:lnTo>
                      <a:lnTo>
                        <a:pt x="667" y="1390"/>
                      </a:lnTo>
                      <a:lnTo>
                        <a:pt x="669" y="1381"/>
                      </a:lnTo>
                      <a:lnTo>
                        <a:pt x="667" y="1368"/>
                      </a:lnTo>
                      <a:lnTo>
                        <a:pt x="661" y="1363"/>
                      </a:lnTo>
                      <a:lnTo>
                        <a:pt x="660" y="1358"/>
                      </a:lnTo>
                      <a:lnTo>
                        <a:pt x="658" y="1356"/>
                      </a:lnTo>
                      <a:lnTo>
                        <a:pt x="660" y="1352"/>
                      </a:lnTo>
                      <a:lnTo>
                        <a:pt x="664" y="1356"/>
                      </a:lnTo>
                      <a:lnTo>
                        <a:pt x="656" y="1324"/>
                      </a:lnTo>
                      <a:lnTo>
                        <a:pt x="659" y="1314"/>
                      </a:lnTo>
                      <a:lnTo>
                        <a:pt x="659" y="1304"/>
                      </a:lnTo>
                      <a:lnTo>
                        <a:pt x="659" y="1302"/>
                      </a:lnTo>
                      <a:lnTo>
                        <a:pt x="655" y="1297"/>
                      </a:lnTo>
                      <a:lnTo>
                        <a:pt x="654" y="1284"/>
                      </a:lnTo>
                      <a:lnTo>
                        <a:pt x="654" y="1262"/>
                      </a:lnTo>
                      <a:lnTo>
                        <a:pt x="661" y="1251"/>
                      </a:lnTo>
                      <a:lnTo>
                        <a:pt x="670" y="1238"/>
                      </a:lnTo>
                      <a:lnTo>
                        <a:pt x="680" y="1233"/>
                      </a:lnTo>
                      <a:lnTo>
                        <a:pt x="688" y="1232"/>
                      </a:lnTo>
                      <a:lnTo>
                        <a:pt x="698" y="1238"/>
                      </a:lnTo>
                      <a:lnTo>
                        <a:pt x="706" y="1234"/>
                      </a:lnTo>
                      <a:lnTo>
                        <a:pt x="713" y="1222"/>
                      </a:lnTo>
                      <a:lnTo>
                        <a:pt x="718" y="1208"/>
                      </a:lnTo>
                      <a:lnTo>
                        <a:pt x="720" y="1208"/>
                      </a:lnTo>
                      <a:lnTo>
                        <a:pt x="733" y="1205"/>
                      </a:lnTo>
                      <a:lnTo>
                        <a:pt x="746" y="1202"/>
                      </a:lnTo>
                      <a:lnTo>
                        <a:pt x="769" y="1193"/>
                      </a:lnTo>
                      <a:lnTo>
                        <a:pt x="776" y="1185"/>
                      </a:lnTo>
                      <a:lnTo>
                        <a:pt x="776" y="1174"/>
                      </a:lnTo>
                      <a:lnTo>
                        <a:pt x="782" y="1164"/>
                      </a:lnTo>
                      <a:lnTo>
                        <a:pt x="795" y="1155"/>
                      </a:lnTo>
                      <a:lnTo>
                        <a:pt x="820" y="1136"/>
                      </a:lnTo>
                      <a:lnTo>
                        <a:pt x="837" y="1123"/>
                      </a:lnTo>
                      <a:lnTo>
                        <a:pt x="849" y="1109"/>
                      </a:lnTo>
                      <a:lnTo>
                        <a:pt x="864" y="1098"/>
                      </a:lnTo>
                      <a:lnTo>
                        <a:pt x="875" y="1092"/>
                      </a:lnTo>
                      <a:lnTo>
                        <a:pt x="878" y="1088"/>
                      </a:lnTo>
                      <a:lnTo>
                        <a:pt x="880" y="1087"/>
                      </a:lnTo>
                      <a:lnTo>
                        <a:pt x="890" y="1077"/>
                      </a:lnTo>
                      <a:lnTo>
                        <a:pt x="925" y="1034"/>
                      </a:lnTo>
                      <a:lnTo>
                        <a:pt x="938" y="1024"/>
                      </a:lnTo>
                      <a:lnTo>
                        <a:pt x="968" y="1007"/>
                      </a:lnTo>
                      <a:lnTo>
                        <a:pt x="986" y="1001"/>
                      </a:lnTo>
                      <a:lnTo>
                        <a:pt x="995" y="996"/>
                      </a:lnTo>
                      <a:lnTo>
                        <a:pt x="998" y="996"/>
                      </a:lnTo>
                      <a:lnTo>
                        <a:pt x="1015" y="981"/>
                      </a:lnTo>
                      <a:lnTo>
                        <a:pt x="1024" y="970"/>
                      </a:lnTo>
                      <a:lnTo>
                        <a:pt x="1026" y="964"/>
                      </a:lnTo>
                      <a:lnTo>
                        <a:pt x="1036" y="953"/>
                      </a:lnTo>
                      <a:lnTo>
                        <a:pt x="1030" y="929"/>
                      </a:lnTo>
                      <a:lnTo>
                        <a:pt x="1036" y="913"/>
                      </a:lnTo>
                      <a:lnTo>
                        <a:pt x="1068" y="897"/>
                      </a:lnTo>
                      <a:lnTo>
                        <a:pt x="1078" y="894"/>
                      </a:lnTo>
                      <a:lnTo>
                        <a:pt x="1084" y="889"/>
                      </a:lnTo>
                      <a:lnTo>
                        <a:pt x="1089" y="880"/>
                      </a:lnTo>
                      <a:lnTo>
                        <a:pt x="1091" y="874"/>
                      </a:lnTo>
                      <a:lnTo>
                        <a:pt x="1096" y="868"/>
                      </a:lnTo>
                      <a:lnTo>
                        <a:pt x="1100" y="868"/>
                      </a:lnTo>
                      <a:lnTo>
                        <a:pt x="1097" y="880"/>
                      </a:lnTo>
                      <a:lnTo>
                        <a:pt x="1097" y="893"/>
                      </a:lnTo>
                      <a:lnTo>
                        <a:pt x="1099" y="894"/>
                      </a:lnTo>
                      <a:lnTo>
                        <a:pt x="1101" y="894"/>
                      </a:lnTo>
                      <a:lnTo>
                        <a:pt x="1104" y="895"/>
                      </a:lnTo>
                      <a:lnTo>
                        <a:pt x="1107" y="902"/>
                      </a:lnTo>
                      <a:lnTo>
                        <a:pt x="1116" y="901"/>
                      </a:lnTo>
                      <a:lnTo>
                        <a:pt x="1121" y="897"/>
                      </a:lnTo>
                      <a:lnTo>
                        <a:pt x="1124" y="899"/>
                      </a:lnTo>
                      <a:lnTo>
                        <a:pt x="1126" y="890"/>
                      </a:lnTo>
                      <a:lnTo>
                        <a:pt x="1128" y="886"/>
                      </a:lnTo>
                      <a:lnTo>
                        <a:pt x="1131" y="896"/>
                      </a:lnTo>
                      <a:lnTo>
                        <a:pt x="1134" y="900"/>
                      </a:lnTo>
                      <a:lnTo>
                        <a:pt x="1142" y="897"/>
                      </a:lnTo>
                      <a:lnTo>
                        <a:pt x="1135" y="884"/>
                      </a:lnTo>
                      <a:lnTo>
                        <a:pt x="1137" y="878"/>
                      </a:lnTo>
                      <a:lnTo>
                        <a:pt x="1135" y="874"/>
                      </a:lnTo>
                      <a:lnTo>
                        <a:pt x="1133" y="863"/>
                      </a:lnTo>
                      <a:lnTo>
                        <a:pt x="1134" y="854"/>
                      </a:lnTo>
                      <a:lnTo>
                        <a:pt x="1132" y="846"/>
                      </a:lnTo>
                      <a:lnTo>
                        <a:pt x="1127" y="841"/>
                      </a:lnTo>
                      <a:lnTo>
                        <a:pt x="1124" y="832"/>
                      </a:lnTo>
                      <a:lnTo>
                        <a:pt x="1124" y="823"/>
                      </a:lnTo>
                      <a:lnTo>
                        <a:pt x="1126" y="820"/>
                      </a:lnTo>
                      <a:lnTo>
                        <a:pt x="1127" y="804"/>
                      </a:lnTo>
                      <a:lnTo>
                        <a:pt x="1126" y="800"/>
                      </a:lnTo>
                      <a:lnTo>
                        <a:pt x="1122" y="799"/>
                      </a:lnTo>
                      <a:lnTo>
                        <a:pt x="1122" y="784"/>
                      </a:lnTo>
                      <a:lnTo>
                        <a:pt x="1116" y="778"/>
                      </a:lnTo>
                      <a:lnTo>
                        <a:pt x="1116" y="770"/>
                      </a:lnTo>
                      <a:lnTo>
                        <a:pt x="1118" y="759"/>
                      </a:lnTo>
                      <a:lnTo>
                        <a:pt x="1120" y="738"/>
                      </a:lnTo>
                      <a:lnTo>
                        <a:pt x="1111" y="728"/>
                      </a:lnTo>
                      <a:lnTo>
                        <a:pt x="1105" y="723"/>
                      </a:lnTo>
                      <a:lnTo>
                        <a:pt x="1094" y="718"/>
                      </a:lnTo>
                      <a:lnTo>
                        <a:pt x="1085" y="714"/>
                      </a:lnTo>
                      <a:lnTo>
                        <a:pt x="1084" y="708"/>
                      </a:lnTo>
                      <a:lnTo>
                        <a:pt x="1085" y="703"/>
                      </a:lnTo>
                      <a:lnTo>
                        <a:pt x="1090" y="695"/>
                      </a:lnTo>
                      <a:lnTo>
                        <a:pt x="1097" y="694"/>
                      </a:lnTo>
                      <a:lnTo>
                        <a:pt x="1104" y="690"/>
                      </a:lnTo>
                      <a:lnTo>
                        <a:pt x="1106" y="683"/>
                      </a:lnTo>
                      <a:lnTo>
                        <a:pt x="1126" y="681"/>
                      </a:lnTo>
                      <a:lnTo>
                        <a:pt x="1126" y="673"/>
                      </a:lnTo>
                      <a:lnTo>
                        <a:pt x="1122" y="669"/>
                      </a:lnTo>
                      <a:lnTo>
                        <a:pt x="1123" y="665"/>
                      </a:lnTo>
                      <a:lnTo>
                        <a:pt x="1108" y="667"/>
                      </a:lnTo>
                      <a:lnTo>
                        <a:pt x="1101" y="662"/>
                      </a:lnTo>
                      <a:lnTo>
                        <a:pt x="1099" y="648"/>
                      </a:lnTo>
                      <a:lnTo>
                        <a:pt x="1095" y="644"/>
                      </a:lnTo>
                      <a:lnTo>
                        <a:pt x="1110" y="620"/>
                      </a:lnTo>
                      <a:lnTo>
                        <a:pt x="1112" y="608"/>
                      </a:lnTo>
                      <a:lnTo>
                        <a:pt x="1117" y="605"/>
                      </a:lnTo>
                      <a:lnTo>
                        <a:pt x="1126" y="622"/>
                      </a:lnTo>
                      <a:lnTo>
                        <a:pt x="1132" y="630"/>
                      </a:lnTo>
                      <a:lnTo>
                        <a:pt x="1133" y="622"/>
                      </a:lnTo>
                      <a:lnTo>
                        <a:pt x="1137" y="610"/>
                      </a:lnTo>
                      <a:lnTo>
                        <a:pt x="1143" y="613"/>
                      </a:lnTo>
                      <a:lnTo>
                        <a:pt x="1145" y="627"/>
                      </a:lnTo>
                      <a:lnTo>
                        <a:pt x="1153" y="636"/>
                      </a:lnTo>
                      <a:lnTo>
                        <a:pt x="1159" y="632"/>
                      </a:lnTo>
                      <a:lnTo>
                        <a:pt x="1166" y="638"/>
                      </a:lnTo>
                      <a:lnTo>
                        <a:pt x="1175" y="624"/>
                      </a:lnTo>
                      <a:lnTo>
                        <a:pt x="1177" y="628"/>
                      </a:lnTo>
                      <a:lnTo>
                        <a:pt x="1180" y="648"/>
                      </a:lnTo>
                      <a:lnTo>
                        <a:pt x="1185" y="667"/>
                      </a:lnTo>
                      <a:lnTo>
                        <a:pt x="1192" y="675"/>
                      </a:lnTo>
                      <a:lnTo>
                        <a:pt x="1203" y="680"/>
                      </a:lnTo>
                      <a:lnTo>
                        <a:pt x="1246" y="684"/>
                      </a:lnTo>
                      <a:lnTo>
                        <a:pt x="1250" y="681"/>
                      </a:lnTo>
                      <a:lnTo>
                        <a:pt x="1264" y="679"/>
                      </a:lnTo>
                      <a:lnTo>
                        <a:pt x="1288" y="681"/>
                      </a:lnTo>
                      <a:lnTo>
                        <a:pt x="1311" y="685"/>
                      </a:lnTo>
                      <a:lnTo>
                        <a:pt x="1326" y="691"/>
                      </a:lnTo>
                      <a:lnTo>
                        <a:pt x="1325" y="696"/>
                      </a:lnTo>
                      <a:lnTo>
                        <a:pt x="1315" y="701"/>
                      </a:lnTo>
                      <a:lnTo>
                        <a:pt x="1310" y="714"/>
                      </a:lnTo>
                      <a:lnTo>
                        <a:pt x="1298" y="729"/>
                      </a:lnTo>
                      <a:lnTo>
                        <a:pt x="1288" y="739"/>
                      </a:lnTo>
                      <a:lnTo>
                        <a:pt x="1276" y="744"/>
                      </a:lnTo>
                      <a:lnTo>
                        <a:pt x="1262" y="754"/>
                      </a:lnTo>
                      <a:lnTo>
                        <a:pt x="1260" y="762"/>
                      </a:lnTo>
                      <a:lnTo>
                        <a:pt x="1261" y="778"/>
                      </a:lnTo>
                      <a:lnTo>
                        <a:pt x="1268" y="798"/>
                      </a:lnTo>
                      <a:lnTo>
                        <a:pt x="1278" y="799"/>
                      </a:lnTo>
                      <a:lnTo>
                        <a:pt x="1284" y="809"/>
                      </a:lnTo>
                      <a:lnTo>
                        <a:pt x="1292" y="814"/>
                      </a:lnTo>
                      <a:lnTo>
                        <a:pt x="1295" y="807"/>
                      </a:lnTo>
                      <a:lnTo>
                        <a:pt x="1301" y="786"/>
                      </a:lnTo>
                      <a:lnTo>
                        <a:pt x="1312" y="771"/>
                      </a:lnTo>
                      <a:lnTo>
                        <a:pt x="1319" y="772"/>
                      </a:lnTo>
                      <a:lnTo>
                        <a:pt x="1326" y="786"/>
                      </a:lnTo>
                      <a:lnTo>
                        <a:pt x="1331" y="803"/>
                      </a:lnTo>
                      <a:lnTo>
                        <a:pt x="1333" y="811"/>
                      </a:lnTo>
                      <a:lnTo>
                        <a:pt x="1336" y="819"/>
                      </a:lnTo>
                      <a:lnTo>
                        <a:pt x="1342" y="847"/>
                      </a:lnTo>
                      <a:lnTo>
                        <a:pt x="1346" y="881"/>
                      </a:lnTo>
                      <a:lnTo>
                        <a:pt x="1349" y="878"/>
                      </a:lnTo>
                      <a:lnTo>
                        <a:pt x="1354" y="873"/>
                      </a:lnTo>
                      <a:lnTo>
                        <a:pt x="1363" y="875"/>
                      </a:lnTo>
                      <a:lnTo>
                        <a:pt x="1368" y="874"/>
                      </a:lnTo>
                      <a:lnTo>
                        <a:pt x="1373" y="868"/>
                      </a:lnTo>
                      <a:lnTo>
                        <a:pt x="1374" y="862"/>
                      </a:lnTo>
                      <a:lnTo>
                        <a:pt x="1371" y="862"/>
                      </a:lnTo>
                      <a:lnTo>
                        <a:pt x="1368" y="852"/>
                      </a:lnTo>
                      <a:lnTo>
                        <a:pt x="1368" y="836"/>
                      </a:lnTo>
                      <a:lnTo>
                        <a:pt x="1369" y="823"/>
                      </a:lnTo>
                      <a:lnTo>
                        <a:pt x="1380" y="824"/>
                      </a:lnTo>
                      <a:lnTo>
                        <a:pt x="1384" y="819"/>
                      </a:lnTo>
                      <a:lnTo>
                        <a:pt x="1387" y="799"/>
                      </a:lnTo>
                      <a:lnTo>
                        <a:pt x="1386" y="773"/>
                      </a:lnTo>
                      <a:lnTo>
                        <a:pt x="1393" y="766"/>
                      </a:lnTo>
                      <a:lnTo>
                        <a:pt x="1407" y="762"/>
                      </a:lnTo>
                      <a:lnTo>
                        <a:pt x="1420" y="765"/>
                      </a:lnTo>
                      <a:lnTo>
                        <a:pt x="1428" y="765"/>
                      </a:lnTo>
                      <a:lnTo>
                        <a:pt x="1433" y="760"/>
                      </a:lnTo>
                      <a:lnTo>
                        <a:pt x="1439" y="740"/>
                      </a:lnTo>
                      <a:lnTo>
                        <a:pt x="1457" y="705"/>
                      </a:lnTo>
                      <a:lnTo>
                        <a:pt x="1461" y="694"/>
                      </a:lnTo>
                      <a:lnTo>
                        <a:pt x="1459" y="684"/>
                      </a:lnTo>
                      <a:lnTo>
                        <a:pt x="1465" y="675"/>
                      </a:lnTo>
                      <a:lnTo>
                        <a:pt x="1481" y="664"/>
                      </a:lnTo>
                      <a:lnTo>
                        <a:pt x="1487" y="652"/>
                      </a:lnTo>
                      <a:lnTo>
                        <a:pt x="1486" y="624"/>
                      </a:lnTo>
                      <a:lnTo>
                        <a:pt x="1493" y="608"/>
                      </a:lnTo>
                      <a:lnTo>
                        <a:pt x="1506" y="597"/>
                      </a:lnTo>
                      <a:lnTo>
                        <a:pt x="1521" y="589"/>
                      </a:lnTo>
                      <a:lnTo>
                        <a:pt x="1531" y="581"/>
                      </a:lnTo>
                      <a:lnTo>
                        <a:pt x="1538" y="567"/>
                      </a:lnTo>
                      <a:lnTo>
                        <a:pt x="1558" y="563"/>
                      </a:lnTo>
                      <a:lnTo>
                        <a:pt x="1569" y="560"/>
                      </a:lnTo>
                      <a:lnTo>
                        <a:pt x="1585" y="565"/>
                      </a:lnTo>
                      <a:lnTo>
                        <a:pt x="1590" y="560"/>
                      </a:lnTo>
                      <a:lnTo>
                        <a:pt x="1586" y="544"/>
                      </a:lnTo>
                      <a:lnTo>
                        <a:pt x="1591" y="530"/>
                      </a:lnTo>
                      <a:lnTo>
                        <a:pt x="1602" y="525"/>
                      </a:lnTo>
                      <a:lnTo>
                        <a:pt x="1608" y="518"/>
                      </a:lnTo>
                      <a:lnTo>
                        <a:pt x="1608" y="506"/>
                      </a:lnTo>
                      <a:lnTo>
                        <a:pt x="1604" y="493"/>
                      </a:lnTo>
                      <a:lnTo>
                        <a:pt x="1594" y="490"/>
                      </a:lnTo>
                      <a:lnTo>
                        <a:pt x="1580" y="490"/>
                      </a:lnTo>
                      <a:lnTo>
                        <a:pt x="1570" y="486"/>
                      </a:lnTo>
                      <a:lnTo>
                        <a:pt x="1552" y="486"/>
                      </a:lnTo>
                      <a:lnTo>
                        <a:pt x="1554" y="470"/>
                      </a:lnTo>
                      <a:lnTo>
                        <a:pt x="1556" y="455"/>
                      </a:lnTo>
                      <a:lnTo>
                        <a:pt x="1543" y="453"/>
                      </a:lnTo>
                      <a:lnTo>
                        <a:pt x="1541" y="442"/>
                      </a:lnTo>
                      <a:lnTo>
                        <a:pt x="1543" y="434"/>
                      </a:lnTo>
                      <a:lnTo>
                        <a:pt x="1532" y="422"/>
                      </a:lnTo>
                      <a:lnTo>
                        <a:pt x="1520" y="426"/>
                      </a:lnTo>
                      <a:lnTo>
                        <a:pt x="1505" y="436"/>
                      </a:lnTo>
                      <a:lnTo>
                        <a:pt x="1492" y="439"/>
                      </a:lnTo>
                      <a:lnTo>
                        <a:pt x="1472" y="441"/>
                      </a:lnTo>
                      <a:lnTo>
                        <a:pt x="1463" y="439"/>
                      </a:lnTo>
                      <a:lnTo>
                        <a:pt x="1457" y="434"/>
                      </a:lnTo>
                      <a:lnTo>
                        <a:pt x="1452" y="433"/>
                      </a:lnTo>
                      <a:lnTo>
                        <a:pt x="1443" y="438"/>
                      </a:lnTo>
                      <a:lnTo>
                        <a:pt x="1434" y="444"/>
                      </a:lnTo>
                      <a:lnTo>
                        <a:pt x="1428" y="455"/>
                      </a:lnTo>
                      <a:lnTo>
                        <a:pt x="1408" y="472"/>
                      </a:lnTo>
                      <a:lnTo>
                        <a:pt x="1393" y="476"/>
                      </a:lnTo>
                      <a:lnTo>
                        <a:pt x="1379" y="492"/>
                      </a:lnTo>
                      <a:lnTo>
                        <a:pt x="1369" y="499"/>
                      </a:lnTo>
                      <a:lnTo>
                        <a:pt x="1354" y="507"/>
                      </a:lnTo>
                      <a:lnTo>
                        <a:pt x="1342" y="515"/>
                      </a:lnTo>
                      <a:lnTo>
                        <a:pt x="1314" y="522"/>
                      </a:lnTo>
                      <a:lnTo>
                        <a:pt x="1296" y="527"/>
                      </a:lnTo>
                      <a:lnTo>
                        <a:pt x="1298" y="529"/>
                      </a:lnTo>
                      <a:lnTo>
                        <a:pt x="1298" y="531"/>
                      </a:lnTo>
                      <a:lnTo>
                        <a:pt x="1295" y="538"/>
                      </a:lnTo>
                      <a:lnTo>
                        <a:pt x="1295" y="540"/>
                      </a:lnTo>
                      <a:lnTo>
                        <a:pt x="1296" y="542"/>
                      </a:lnTo>
                      <a:lnTo>
                        <a:pt x="1315" y="550"/>
                      </a:lnTo>
                      <a:lnTo>
                        <a:pt x="1321" y="556"/>
                      </a:lnTo>
                      <a:lnTo>
                        <a:pt x="1319" y="570"/>
                      </a:lnTo>
                      <a:lnTo>
                        <a:pt x="1320" y="574"/>
                      </a:lnTo>
                      <a:lnTo>
                        <a:pt x="1320" y="577"/>
                      </a:lnTo>
                      <a:lnTo>
                        <a:pt x="1312" y="581"/>
                      </a:lnTo>
                      <a:lnTo>
                        <a:pt x="1292" y="584"/>
                      </a:lnTo>
                      <a:lnTo>
                        <a:pt x="1278" y="585"/>
                      </a:lnTo>
                      <a:lnTo>
                        <a:pt x="1257" y="589"/>
                      </a:lnTo>
                      <a:lnTo>
                        <a:pt x="1249" y="590"/>
                      </a:lnTo>
                      <a:lnTo>
                        <a:pt x="1240" y="590"/>
                      </a:lnTo>
                      <a:lnTo>
                        <a:pt x="1230" y="587"/>
                      </a:lnTo>
                      <a:lnTo>
                        <a:pt x="1225" y="587"/>
                      </a:lnTo>
                      <a:lnTo>
                        <a:pt x="1202" y="595"/>
                      </a:lnTo>
                      <a:lnTo>
                        <a:pt x="1183" y="595"/>
                      </a:lnTo>
                      <a:lnTo>
                        <a:pt x="1160" y="592"/>
                      </a:lnTo>
                      <a:lnTo>
                        <a:pt x="1149" y="588"/>
                      </a:lnTo>
                      <a:lnTo>
                        <a:pt x="1145" y="585"/>
                      </a:lnTo>
                      <a:lnTo>
                        <a:pt x="1142" y="585"/>
                      </a:lnTo>
                      <a:lnTo>
                        <a:pt x="1140" y="584"/>
                      </a:lnTo>
                      <a:lnTo>
                        <a:pt x="1140" y="577"/>
                      </a:lnTo>
                      <a:lnTo>
                        <a:pt x="1139" y="574"/>
                      </a:lnTo>
                      <a:lnTo>
                        <a:pt x="1134" y="573"/>
                      </a:lnTo>
                      <a:lnTo>
                        <a:pt x="1134" y="568"/>
                      </a:lnTo>
                      <a:lnTo>
                        <a:pt x="1143" y="560"/>
                      </a:lnTo>
                      <a:lnTo>
                        <a:pt x="1144" y="556"/>
                      </a:lnTo>
                      <a:lnTo>
                        <a:pt x="1139" y="556"/>
                      </a:lnTo>
                      <a:lnTo>
                        <a:pt x="1135" y="554"/>
                      </a:lnTo>
                      <a:lnTo>
                        <a:pt x="1133" y="551"/>
                      </a:lnTo>
                      <a:lnTo>
                        <a:pt x="1133" y="544"/>
                      </a:lnTo>
                      <a:lnTo>
                        <a:pt x="1137" y="531"/>
                      </a:lnTo>
                      <a:lnTo>
                        <a:pt x="1137" y="525"/>
                      </a:lnTo>
                      <a:lnTo>
                        <a:pt x="1134" y="515"/>
                      </a:lnTo>
                      <a:lnTo>
                        <a:pt x="1133" y="512"/>
                      </a:lnTo>
                      <a:lnTo>
                        <a:pt x="1128" y="509"/>
                      </a:lnTo>
                      <a:lnTo>
                        <a:pt x="1123" y="511"/>
                      </a:lnTo>
                      <a:lnTo>
                        <a:pt x="1115" y="517"/>
                      </a:lnTo>
                      <a:lnTo>
                        <a:pt x="1107" y="517"/>
                      </a:lnTo>
                      <a:lnTo>
                        <a:pt x="1099" y="520"/>
                      </a:lnTo>
                      <a:lnTo>
                        <a:pt x="1097" y="522"/>
                      </a:lnTo>
                      <a:lnTo>
                        <a:pt x="1094" y="529"/>
                      </a:lnTo>
                      <a:lnTo>
                        <a:pt x="1090" y="541"/>
                      </a:lnTo>
                      <a:lnTo>
                        <a:pt x="1091" y="556"/>
                      </a:lnTo>
                      <a:lnTo>
                        <a:pt x="1090" y="570"/>
                      </a:lnTo>
                      <a:lnTo>
                        <a:pt x="1086" y="574"/>
                      </a:lnTo>
                      <a:lnTo>
                        <a:pt x="1086" y="578"/>
                      </a:lnTo>
                      <a:lnTo>
                        <a:pt x="1094" y="582"/>
                      </a:lnTo>
                      <a:lnTo>
                        <a:pt x="1099" y="592"/>
                      </a:lnTo>
                      <a:lnTo>
                        <a:pt x="1099" y="599"/>
                      </a:lnTo>
                      <a:lnTo>
                        <a:pt x="1092" y="610"/>
                      </a:lnTo>
                      <a:lnTo>
                        <a:pt x="1092" y="613"/>
                      </a:lnTo>
                      <a:lnTo>
                        <a:pt x="1080" y="611"/>
                      </a:lnTo>
                      <a:lnTo>
                        <a:pt x="1069" y="614"/>
                      </a:lnTo>
                      <a:lnTo>
                        <a:pt x="1054" y="613"/>
                      </a:lnTo>
                      <a:lnTo>
                        <a:pt x="1046" y="615"/>
                      </a:lnTo>
                      <a:lnTo>
                        <a:pt x="1036" y="610"/>
                      </a:lnTo>
                      <a:lnTo>
                        <a:pt x="1026" y="609"/>
                      </a:lnTo>
                      <a:lnTo>
                        <a:pt x="1020" y="609"/>
                      </a:lnTo>
                      <a:lnTo>
                        <a:pt x="973" y="601"/>
                      </a:lnTo>
                      <a:lnTo>
                        <a:pt x="967" y="595"/>
                      </a:lnTo>
                      <a:lnTo>
                        <a:pt x="959" y="592"/>
                      </a:lnTo>
                      <a:lnTo>
                        <a:pt x="945" y="593"/>
                      </a:lnTo>
                      <a:lnTo>
                        <a:pt x="925" y="589"/>
                      </a:lnTo>
                      <a:lnTo>
                        <a:pt x="913" y="581"/>
                      </a:lnTo>
                      <a:lnTo>
                        <a:pt x="907" y="576"/>
                      </a:lnTo>
                      <a:lnTo>
                        <a:pt x="897" y="562"/>
                      </a:lnTo>
                      <a:lnTo>
                        <a:pt x="891" y="558"/>
                      </a:lnTo>
                      <a:lnTo>
                        <a:pt x="873" y="555"/>
                      </a:lnTo>
                      <a:lnTo>
                        <a:pt x="869" y="555"/>
                      </a:lnTo>
                      <a:lnTo>
                        <a:pt x="866" y="558"/>
                      </a:lnTo>
                      <a:lnTo>
                        <a:pt x="860" y="557"/>
                      </a:lnTo>
                      <a:lnTo>
                        <a:pt x="852" y="554"/>
                      </a:lnTo>
                      <a:lnTo>
                        <a:pt x="841" y="554"/>
                      </a:lnTo>
                      <a:lnTo>
                        <a:pt x="832" y="558"/>
                      </a:lnTo>
                      <a:lnTo>
                        <a:pt x="827" y="558"/>
                      </a:lnTo>
                      <a:lnTo>
                        <a:pt x="806" y="554"/>
                      </a:lnTo>
                      <a:lnTo>
                        <a:pt x="796" y="541"/>
                      </a:lnTo>
                      <a:lnTo>
                        <a:pt x="794" y="539"/>
                      </a:lnTo>
                      <a:lnTo>
                        <a:pt x="785" y="538"/>
                      </a:lnTo>
                      <a:lnTo>
                        <a:pt x="782" y="538"/>
                      </a:lnTo>
                      <a:lnTo>
                        <a:pt x="772" y="530"/>
                      </a:lnTo>
                      <a:lnTo>
                        <a:pt x="761" y="525"/>
                      </a:lnTo>
                      <a:lnTo>
                        <a:pt x="751" y="524"/>
                      </a:lnTo>
                      <a:lnTo>
                        <a:pt x="741" y="519"/>
                      </a:lnTo>
                      <a:lnTo>
                        <a:pt x="736" y="515"/>
                      </a:lnTo>
                      <a:lnTo>
                        <a:pt x="724" y="501"/>
                      </a:lnTo>
                      <a:lnTo>
                        <a:pt x="715" y="495"/>
                      </a:lnTo>
                      <a:lnTo>
                        <a:pt x="707" y="491"/>
                      </a:lnTo>
                      <a:lnTo>
                        <a:pt x="703" y="487"/>
                      </a:lnTo>
                      <a:lnTo>
                        <a:pt x="690" y="480"/>
                      </a:lnTo>
                      <a:lnTo>
                        <a:pt x="687" y="480"/>
                      </a:lnTo>
                      <a:lnTo>
                        <a:pt x="686" y="484"/>
                      </a:lnTo>
                      <a:lnTo>
                        <a:pt x="681" y="484"/>
                      </a:lnTo>
                      <a:lnTo>
                        <a:pt x="676" y="480"/>
                      </a:lnTo>
                      <a:lnTo>
                        <a:pt x="675" y="474"/>
                      </a:lnTo>
                      <a:lnTo>
                        <a:pt x="670" y="469"/>
                      </a:lnTo>
                      <a:lnTo>
                        <a:pt x="659" y="468"/>
                      </a:lnTo>
                      <a:lnTo>
                        <a:pt x="658" y="465"/>
                      </a:lnTo>
                      <a:lnTo>
                        <a:pt x="659" y="458"/>
                      </a:lnTo>
                      <a:lnTo>
                        <a:pt x="664" y="450"/>
                      </a:lnTo>
                      <a:lnTo>
                        <a:pt x="667" y="449"/>
                      </a:lnTo>
                      <a:lnTo>
                        <a:pt x="669" y="442"/>
                      </a:lnTo>
                      <a:lnTo>
                        <a:pt x="672" y="438"/>
                      </a:lnTo>
                      <a:lnTo>
                        <a:pt x="669" y="429"/>
                      </a:lnTo>
                      <a:lnTo>
                        <a:pt x="672" y="422"/>
                      </a:lnTo>
                      <a:lnTo>
                        <a:pt x="677" y="416"/>
                      </a:lnTo>
                      <a:lnTo>
                        <a:pt x="675" y="409"/>
                      </a:lnTo>
                      <a:lnTo>
                        <a:pt x="675" y="405"/>
                      </a:lnTo>
                      <a:lnTo>
                        <a:pt x="679" y="400"/>
                      </a:lnTo>
                      <a:lnTo>
                        <a:pt x="685" y="400"/>
                      </a:lnTo>
                      <a:lnTo>
                        <a:pt x="688" y="393"/>
                      </a:lnTo>
                      <a:lnTo>
                        <a:pt x="696" y="388"/>
                      </a:lnTo>
                      <a:lnTo>
                        <a:pt x="699" y="382"/>
                      </a:lnTo>
                      <a:lnTo>
                        <a:pt x="701" y="377"/>
                      </a:lnTo>
                      <a:lnTo>
                        <a:pt x="703" y="375"/>
                      </a:lnTo>
                      <a:lnTo>
                        <a:pt x="706" y="377"/>
                      </a:lnTo>
                      <a:lnTo>
                        <a:pt x="712" y="375"/>
                      </a:lnTo>
                      <a:lnTo>
                        <a:pt x="709" y="374"/>
                      </a:lnTo>
                      <a:lnTo>
                        <a:pt x="692" y="369"/>
                      </a:lnTo>
                      <a:lnTo>
                        <a:pt x="690" y="367"/>
                      </a:lnTo>
                      <a:lnTo>
                        <a:pt x="686" y="361"/>
                      </a:lnTo>
                      <a:lnTo>
                        <a:pt x="681" y="359"/>
                      </a:lnTo>
                      <a:lnTo>
                        <a:pt x="669" y="350"/>
                      </a:lnTo>
                      <a:lnTo>
                        <a:pt x="663" y="350"/>
                      </a:lnTo>
                      <a:lnTo>
                        <a:pt x="656" y="346"/>
                      </a:lnTo>
                      <a:lnTo>
                        <a:pt x="654" y="342"/>
                      </a:lnTo>
                      <a:lnTo>
                        <a:pt x="654" y="339"/>
                      </a:lnTo>
                      <a:lnTo>
                        <a:pt x="651" y="335"/>
                      </a:lnTo>
                      <a:lnTo>
                        <a:pt x="647" y="335"/>
                      </a:lnTo>
                      <a:lnTo>
                        <a:pt x="645" y="332"/>
                      </a:lnTo>
                      <a:lnTo>
                        <a:pt x="640" y="330"/>
                      </a:lnTo>
                      <a:lnTo>
                        <a:pt x="632" y="334"/>
                      </a:lnTo>
                      <a:lnTo>
                        <a:pt x="631" y="332"/>
                      </a:lnTo>
                      <a:lnTo>
                        <a:pt x="629" y="326"/>
                      </a:lnTo>
                      <a:lnTo>
                        <a:pt x="628" y="325"/>
                      </a:lnTo>
                      <a:lnTo>
                        <a:pt x="624" y="324"/>
                      </a:lnTo>
                      <a:lnTo>
                        <a:pt x="621" y="325"/>
                      </a:lnTo>
                      <a:lnTo>
                        <a:pt x="612" y="324"/>
                      </a:lnTo>
                      <a:lnTo>
                        <a:pt x="608" y="325"/>
                      </a:lnTo>
                      <a:lnTo>
                        <a:pt x="602" y="329"/>
                      </a:lnTo>
                      <a:lnTo>
                        <a:pt x="599" y="329"/>
                      </a:lnTo>
                      <a:lnTo>
                        <a:pt x="596" y="326"/>
                      </a:lnTo>
                      <a:lnTo>
                        <a:pt x="597" y="316"/>
                      </a:lnTo>
                      <a:lnTo>
                        <a:pt x="593" y="313"/>
                      </a:lnTo>
                      <a:lnTo>
                        <a:pt x="589" y="307"/>
                      </a:lnTo>
                      <a:lnTo>
                        <a:pt x="589" y="304"/>
                      </a:lnTo>
                      <a:lnTo>
                        <a:pt x="584" y="299"/>
                      </a:lnTo>
                      <a:lnTo>
                        <a:pt x="584" y="294"/>
                      </a:lnTo>
                      <a:lnTo>
                        <a:pt x="586" y="287"/>
                      </a:lnTo>
                      <a:lnTo>
                        <a:pt x="583" y="281"/>
                      </a:lnTo>
                      <a:lnTo>
                        <a:pt x="583" y="277"/>
                      </a:lnTo>
                      <a:lnTo>
                        <a:pt x="584" y="270"/>
                      </a:lnTo>
                      <a:lnTo>
                        <a:pt x="586" y="264"/>
                      </a:lnTo>
                      <a:lnTo>
                        <a:pt x="579" y="254"/>
                      </a:lnTo>
                      <a:lnTo>
                        <a:pt x="572" y="246"/>
                      </a:lnTo>
                      <a:lnTo>
                        <a:pt x="572" y="237"/>
                      </a:lnTo>
                      <a:lnTo>
                        <a:pt x="569" y="229"/>
                      </a:lnTo>
                      <a:lnTo>
                        <a:pt x="570" y="226"/>
                      </a:lnTo>
                      <a:lnTo>
                        <a:pt x="581" y="224"/>
                      </a:lnTo>
                      <a:lnTo>
                        <a:pt x="584" y="221"/>
                      </a:lnTo>
                      <a:lnTo>
                        <a:pt x="585" y="222"/>
                      </a:lnTo>
                      <a:lnTo>
                        <a:pt x="586" y="229"/>
                      </a:lnTo>
                      <a:lnTo>
                        <a:pt x="589" y="234"/>
                      </a:lnTo>
                      <a:lnTo>
                        <a:pt x="591" y="237"/>
                      </a:lnTo>
                      <a:lnTo>
                        <a:pt x="599" y="239"/>
                      </a:lnTo>
                      <a:lnTo>
                        <a:pt x="601" y="238"/>
                      </a:lnTo>
                      <a:lnTo>
                        <a:pt x="604" y="237"/>
                      </a:lnTo>
                      <a:lnTo>
                        <a:pt x="607" y="238"/>
                      </a:lnTo>
                      <a:lnTo>
                        <a:pt x="608" y="232"/>
                      </a:lnTo>
                      <a:lnTo>
                        <a:pt x="612" y="229"/>
                      </a:lnTo>
                      <a:lnTo>
                        <a:pt x="616" y="223"/>
                      </a:lnTo>
                      <a:lnTo>
                        <a:pt x="617" y="223"/>
                      </a:lnTo>
                      <a:lnTo>
                        <a:pt x="621" y="228"/>
                      </a:lnTo>
                      <a:lnTo>
                        <a:pt x="623" y="228"/>
                      </a:lnTo>
                      <a:lnTo>
                        <a:pt x="632" y="217"/>
                      </a:lnTo>
                      <a:lnTo>
                        <a:pt x="632" y="215"/>
                      </a:lnTo>
                      <a:lnTo>
                        <a:pt x="628" y="208"/>
                      </a:lnTo>
                      <a:lnTo>
                        <a:pt x="622" y="200"/>
                      </a:lnTo>
                      <a:lnTo>
                        <a:pt x="621" y="195"/>
                      </a:lnTo>
                      <a:lnTo>
                        <a:pt x="622" y="192"/>
                      </a:lnTo>
                      <a:lnTo>
                        <a:pt x="622" y="189"/>
                      </a:lnTo>
                      <a:lnTo>
                        <a:pt x="612" y="184"/>
                      </a:lnTo>
                      <a:lnTo>
                        <a:pt x="607" y="185"/>
                      </a:lnTo>
                      <a:lnTo>
                        <a:pt x="606" y="181"/>
                      </a:lnTo>
                      <a:lnTo>
                        <a:pt x="597" y="174"/>
                      </a:lnTo>
                      <a:lnTo>
                        <a:pt x="597" y="159"/>
                      </a:lnTo>
                      <a:lnTo>
                        <a:pt x="602" y="158"/>
                      </a:lnTo>
                      <a:lnTo>
                        <a:pt x="600" y="152"/>
                      </a:lnTo>
                      <a:lnTo>
                        <a:pt x="601" y="149"/>
                      </a:lnTo>
                      <a:lnTo>
                        <a:pt x="602" y="148"/>
                      </a:lnTo>
                      <a:lnTo>
                        <a:pt x="595" y="141"/>
                      </a:lnTo>
                      <a:lnTo>
                        <a:pt x="596" y="135"/>
                      </a:lnTo>
                      <a:lnTo>
                        <a:pt x="596" y="133"/>
                      </a:lnTo>
                      <a:lnTo>
                        <a:pt x="606" y="133"/>
                      </a:lnTo>
                      <a:lnTo>
                        <a:pt x="610" y="130"/>
                      </a:lnTo>
                      <a:lnTo>
                        <a:pt x="621" y="133"/>
                      </a:lnTo>
                      <a:lnTo>
                        <a:pt x="623" y="131"/>
                      </a:lnTo>
                      <a:lnTo>
                        <a:pt x="628" y="126"/>
                      </a:lnTo>
                      <a:lnTo>
                        <a:pt x="633" y="116"/>
                      </a:lnTo>
                      <a:lnTo>
                        <a:pt x="633" y="105"/>
                      </a:lnTo>
                      <a:lnTo>
                        <a:pt x="643" y="104"/>
                      </a:lnTo>
                      <a:lnTo>
                        <a:pt x="644" y="103"/>
                      </a:lnTo>
                      <a:lnTo>
                        <a:pt x="642" y="100"/>
                      </a:lnTo>
                      <a:lnTo>
                        <a:pt x="643" y="97"/>
                      </a:lnTo>
                      <a:lnTo>
                        <a:pt x="647" y="94"/>
                      </a:lnTo>
                      <a:lnTo>
                        <a:pt x="648" y="92"/>
                      </a:lnTo>
                      <a:lnTo>
                        <a:pt x="651" y="88"/>
                      </a:lnTo>
                      <a:lnTo>
                        <a:pt x="658" y="83"/>
                      </a:lnTo>
                      <a:lnTo>
                        <a:pt x="658" y="77"/>
                      </a:lnTo>
                      <a:lnTo>
                        <a:pt x="664" y="71"/>
                      </a:lnTo>
                      <a:lnTo>
                        <a:pt x="666" y="52"/>
                      </a:lnTo>
                      <a:lnTo>
                        <a:pt x="669" y="50"/>
                      </a:lnTo>
                      <a:lnTo>
                        <a:pt x="669" y="43"/>
                      </a:lnTo>
                      <a:lnTo>
                        <a:pt x="675" y="35"/>
                      </a:lnTo>
                      <a:lnTo>
                        <a:pt x="675" y="32"/>
                      </a:lnTo>
                      <a:lnTo>
                        <a:pt x="671" y="29"/>
                      </a:lnTo>
                      <a:lnTo>
                        <a:pt x="667" y="29"/>
                      </a:lnTo>
                      <a:lnTo>
                        <a:pt x="660" y="38"/>
                      </a:lnTo>
                      <a:lnTo>
                        <a:pt x="658" y="38"/>
                      </a:lnTo>
                      <a:lnTo>
                        <a:pt x="655" y="34"/>
                      </a:lnTo>
                      <a:lnTo>
                        <a:pt x="653" y="23"/>
                      </a:lnTo>
                      <a:lnTo>
                        <a:pt x="648" y="27"/>
                      </a:lnTo>
                      <a:lnTo>
                        <a:pt x="644" y="27"/>
                      </a:lnTo>
                      <a:lnTo>
                        <a:pt x="642" y="22"/>
                      </a:lnTo>
                      <a:lnTo>
                        <a:pt x="639" y="22"/>
                      </a:lnTo>
                      <a:lnTo>
                        <a:pt x="637" y="20"/>
                      </a:lnTo>
                      <a:lnTo>
                        <a:pt x="636" y="11"/>
                      </a:lnTo>
                      <a:lnTo>
                        <a:pt x="632" y="9"/>
                      </a:lnTo>
                      <a:lnTo>
                        <a:pt x="631" y="7"/>
                      </a:lnTo>
                      <a:lnTo>
                        <a:pt x="628" y="6"/>
                      </a:lnTo>
                      <a:lnTo>
                        <a:pt x="624" y="6"/>
                      </a:lnTo>
                      <a:lnTo>
                        <a:pt x="621" y="1"/>
                      </a:lnTo>
                      <a:lnTo>
                        <a:pt x="618" y="0"/>
                      </a:lnTo>
                      <a:lnTo>
                        <a:pt x="615" y="0"/>
                      </a:lnTo>
                      <a:lnTo>
                        <a:pt x="610" y="2"/>
                      </a:lnTo>
                      <a:lnTo>
                        <a:pt x="604" y="2"/>
                      </a:lnTo>
                      <a:lnTo>
                        <a:pt x="599" y="6"/>
                      </a:lnTo>
                      <a:lnTo>
                        <a:pt x="585" y="6"/>
                      </a:lnTo>
                      <a:lnTo>
                        <a:pt x="575" y="13"/>
                      </a:lnTo>
                      <a:lnTo>
                        <a:pt x="564" y="19"/>
                      </a:lnTo>
                      <a:lnTo>
                        <a:pt x="557" y="24"/>
                      </a:lnTo>
                      <a:lnTo>
                        <a:pt x="552" y="29"/>
                      </a:lnTo>
                      <a:lnTo>
                        <a:pt x="547" y="30"/>
                      </a:lnTo>
                      <a:lnTo>
                        <a:pt x="543" y="35"/>
                      </a:lnTo>
                      <a:lnTo>
                        <a:pt x="536" y="32"/>
                      </a:lnTo>
                      <a:lnTo>
                        <a:pt x="531" y="35"/>
                      </a:lnTo>
                      <a:lnTo>
                        <a:pt x="526" y="35"/>
                      </a:lnTo>
                      <a:lnTo>
                        <a:pt x="492" y="60"/>
                      </a:lnTo>
                      <a:lnTo>
                        <a:pt x="488" y="66"/>
                      </a:lnTo>
                      <a:lnTo>
                        <a:pt x="489" y="68"/>
                      </a:lnTo>
                      <a:lnTo>
                        <a:pt x="489" y="71"/>
                      </a:lnTo>
                      <a:lnTo>
                        <a:pt x="486" y="79"/>
                      </a:lnTo>
                      <a:lnTo>
                        <a:pt x="482" y="83"/>
                      </a:lnTo>
                      <a:lnTo>
                        <a:pt x="478" y="82"/>
                      </a:lnTo>
                      <a:lnTo>
                        <a:pt x="475" y="78"/>
                      </a:lnTo>
                      <a:lnTo>
                        <a:pt x="456" y="79"/>
                      </a:lnTo>
                      <a:lnTo>
                        <a:pt x="454" y="81"/>
                      </a:lnTo>
                      <a:lnTo>
                        <a:pt x="449" y="87"/>
                      </a:lnTo>
                      <a:lnTo>
                        <a:pt x="446" y="88"/>
                      </a:lnTo>
                      <a:lnTo>
                        <a:pt x="440" y="88"/>
                      </a:lnTo>
                      <a:lnTo>
                        <a:pt x="433" y="86"/>
                      </a:lnTo>
                      <a:lnTo>
                        <a:pt x="429" y="88"/>
                      </a:lnTo>
                      <a:lnTo>
                        <a:pt x="427" y="92"/>
                      </a:lnTo>
                      <a:lnTo>
                        <a:pt x="423" y="94"/>
                      </a:lnTo>
                      <a:lnTo>
                        <a:pt x="421" y="95"/>
                      </a:lnTo>
                      <a:lnTo>
                        <a:pt x="414" y="94"/>
                      </a:lnTo>
                      <a:lnTo>
                        <a:pt x="411" y="95"/>
                      </a:lnTo>
                      <a:lnTo>
                        <a:pt x="407" y="93"/>
                      </a:lnTo>
                      <a:lnTo>
                        <a:pt x="395" y="93"/>
                      </a:lnTo>
                      <a:lnTo>
                        <a:pt x="390" y="92"/>
                      </a:lnTo>
                      <a:lnTo>
                        <a:pt x="385" y="92"/>
                      </a:lnTo>
                      <a:lnTo>
                        <a:pt x="370" y="83"/>
                      </a:lnTo>
                      <a:lnTo>
                        <a:pt x="360" y="81"/>
                      </a:lnTo>
                      <a:lnTo>
                        <a:pt x="342" y="73"/>
                      </a:lnTo>
                      <a:lnTo>
                        <a:pt x="337" y="76"/>
                      </a:lnTo>
                      <a:lnTo>
                        <a:pt x="333" y="79"/>
                      </a:lnTo>
                      <a:lnTo>
                        <a:pt x="326" y="78"/>
                      </a:lnTo>
                      <a:lnTo>
                        <a:pt x="322" y="79"/>
                      </a:lnTo>
                      <a:lnTo>
                        <a:pt x="321" y="82"/>
                      </a:lnTo>
                      <a:lnTo>
                        <a:pt x="320" y="90"/>
                      </a:lnTo>
                      <a:lnTo>
                        <a:pt x="312" y="104"/>
                      </a:lnTo>
                      <a:lnTo>
                        <a:pt x="312" y="106"/>
                      </a:lnTo>
                      <a:lnTo>
                        <a:pt x="321" y="106"/>
                      </a:lnTo>
                      <a:lnTo>
                        <a:pt x="323" y="111"/>
                      </a:lnTo>
                      <a:lnTo>
                        <a:pt x="323" y="115"/>
                      </a:lnTo>
                      <a:lnTo>
                        <a:pt x="319" y="117"/>
                      </a:lnTo>
                      <a:lnTo>
                        <a:pt x="317" y="119"/>
                      </a:lnTo>
                      <a:lnTo>
                        <a:pt x="317" y="122"/>
                      </a:lnTo>
                      <a:lnTo>
                        <a:pt x="320" y="126"/>
                      </a:lnTo>
                      <a:lnTo>
                        <a:pt x="322" y="127"/>
                      </a:lnTo>
                      <a:lnTo>
                        <a:pt x="333" y="126"/>
                      </a:lnTo>
                      <a:lnTo>
                        <a:pt x="336" y="129"/>
                      </a:lnTo>
                      <a:lnTo>
                        <a:pt x="337" y="132"/>
                      </a:lnTo>
                      <a:lnTo>
                        <a:pt x="337" y="133"/>
                      </a:lnTo>
                      <a:lnTo>
                        <a:pt x="332" y="138"/>
                      </a:lnTo>
                      <a:lnTo>
                        <a:pt x="326" y="141"/>
                      </a:lnTo>
                      <a:lnTo>
                        <a:pt x="325" y="147"/>
                      </a:lnTo>
                      <a:lnTo>
                        <a:pt x="337" y="158"/>
                      </a:lnTo>
                      <a:lnTo>
                        <a:pt x="337" y="164"/>
                      </a:lnTo>
                      <a:lnTo>
                        <a:pt x="336" y="169"/>
                      </a:lnTo>
                      <a:lnTo>
                        <a:pt x="322" y="178"/>
                      </a:lnTo>
                      <a:lnTo>
                        <a:pt x="321" y="181"/>
                      </a:lnTo>
                      <a:lnTo>
                        <a:pt x="330" y="185"/>
                      </a:lnTo>
                      <a:lnTo>
                        <a:pt x="333" y="194"/>
                      </a:lnTo>
                      <a:lnTo>
                        <a:pt x="343" y="200"/>
                      </a:lnTo>
                      <a:lnTo>
                        <a:pt x="342" y="207"/>
                      </a:lnTo>
                      <a:lnTo>
                        <a:pt x="349" y="208"/>
                      </a:lnTo>
                      <a:lnTo>
                        <a:pt x="352" y="212"/>
                      </a:lnTo>
                      <a:lnTo>
                        <a:pt x="358" y="210"/>
                      </a:lnTo>
                      <a:lnTo>
                        <a:pt x="363" y="211"/>
                      </a:lnTo>
                      <a:lnTo>
                        <a:pt x="363" y="216"/>
                      </a:lnTo>
                      <a:lnTo>
                        <a:pt x="362" y="222"/>
                      </a:lnTo>
                      <a:lnTo>
                        <a:pt x="365" y="229"/>
                      </a:lnTo>
                      <a:lnTo>
                        <a:pt x="366" y="230"/>
                      </a:lnTo>
                      <a:lnTo>
                        <a:pt x="384" y="232"/>
                      </a:lnTo>
                      <a:lnTo>
                        <a:pt x="389" y="235"/>
                      </a:lnTo>
                      <a:lnTo>
                        <a:pt x="394" y="234"/>
                      </a:lnTo>
                      <a:lnTo>
                        <a:pt x="400" y="242"/>
                      </a:lnTo>
                      <a:lnTo>
                        <a:pt x="398" y="246"/>
                      </a:lnTo>
                      <a:lnTo>
                        <a:pt x="401" y="250"/>
                      </a:lnTo>
                      <a:lnTo>
                        <a:pt x="396" y="255"/>
                      </a:lnTo>
                      <a:lnTo>
                        <a:pt x="394" y="259"/>
                      </a:lnTo>
                      <a:lnTo>
                        <a:pt x="386" y="260"/>
                      </a:lnTo>
                      <a:lnTo>
                        <a:pt x="382" y="260"/>
                      </a:lnTo>
                      <a:lnTo>
                        <a:pt x="380" y="259"/>
                      </a:lnTo>
                      <a:lnTo>
                        <a:pt x="375" y="260"/>
                      </a:lnTo>
                      <a:lnTo>
                        <a:pt x="373" y="262"/>
                      </a:lnTo>
                      <a:lnTo>
                        <a:pt x="362" y="267"/>
                      </a:lnTo>
                      <a:lnTo>
                        <a:pt x="358" y="275"/>
                      </a:lnTo>
                      <a:lnTo>
                        <a:pt x="357" y="286"/>
                      </a:lnTo>
                      <a:lnTo>
                        <a:pt x="362" y="292"/>
                      </a:lnTo>
                      <a:lnTo>
                        <a:pt x="360" y="297"/>
                      </a:lnTo>
                      <a:lnTo>
                        <a:pt x="363" y="298"/>
                      </a:lnTo>
                      <a:lnTo>
                        <a:pt x="364" y="301"/>
                      </a:lnTo>
                      <a:lnTo>
                        <a:pt x="363" y="304"/>
                      </a:lnTo>
                      <a:lnTo>
                        <a:pt x="358" y="308"/>
                      </a:lnTo>
                      <a:lnTo>
                        <a:pt x="357" y="314"/>
                      </a:lnTo>
                      <a:lnTo>
                        <a:pt x="357" y="316"/>
                      </a:lnTo>
                      <a:lnTo>
                        <a:pt x="359" y="318"/>
                      </a:lnTo>
                      <a:lnTo>
                        <a:pt x="369" y="318"/>
                      </a:lnTo>
                      <a:lnTo>
                        <a:pt x="371" y="324"/>
                      </a:lnTo>
                      <a:lnTo>
                        <a:pt x="369" y="326"/>
                      </a:lnTo>
                      <a:lnTo>
                        <a:pt x="365" y="328"/>
                      </a:lnTo>
                      <a:lnTo>
                        <a:pt x="362" y="326"/>
                      </a:lnTo>
                      <a:lnTo>
                        <a:pt x="359" y="324"/>
                      </a:lnTo>
                      <a:lnTo>
                        <a:pt x="357" y="331"/>
                      </a:lnTo>
                      <a:lnTo>
                        <a:pt x="343" y="336"/>
                      </a:lnTo>
                      <a:lnTo>
                        <a:pt x="331" y="352"/>
                      </a:lnTo>
                      <a:lnTo>
                        <a:pt x="326" y="355"/>
                      </a:lnTo>
                      <a:lnTo>
                        <a:pt x="321" y="361"/>
                      </a:lnTo>
                      <a:lnTo>
                        <a:pt x="317" y="366"/>
                      </a:lnTo>
                      <a:lnTo>
                        <a:pt x="316" y="372"/>
                      </a:lnTo>
                      <a:lnTo>
                        <a:pt x="317" y="380"/>
                      </a:lnTo>
                      <a:lnTo>
                        <a:pt x="314" y="388"/>
                      </a:lnTo>
                      <a:lnTo>
                        <a:pt x="305" y="393"/>
                      </a:lnTo>
                      <a:lnTo>
                        <a:pt x="298" y="393"/>
                      </a:lnTo>
                      <a:lnTo>
                        <a:pt x="292" y="398"/>
                      </a:lnTo>
                      <a:lnTo>
                        <a:pt x="287" y="406"/>
                      </a:lnTo>
                      <a:lnTo>
                        <a:pt x="283" y="417"/>
                      </a:lnTo>
                      <a:lnTo>
                        <a:pt x="277" y="428"/>
                      </a:lnTo>
                      <a:lnTo>
                        <a:pt x="262" y="450"/>
                      </a:lnTo>
                      <a:lnTo>
                        <a:pt x="256" y="457"/>
                      </a:lnTo>
                      <a:lnTo>
                        <a:pt x="244" y="464"/>
                      </a:lnTo>
                      <a:lnTo>
                        <a:pt x="233" y="474"/>
                      </a:lnTo>
                      <a:lnTo>
                        <a:pt x="229" y="479"/>
                      </a:lnTo>
                      <a:lnTo>
                        <a:pt x="219" y="495"/>
                      </a:lnTo>
                      <a:lnTo>
                        <a:pt x="212" y="504"/>
                      </a:lnTo>
                      <a:lnTo>
                        <a:pt x="204" y="519"/>
                      </a:lnTo>
                      <a:lnTo>
                        <a:pt x="199" y="522"/>
                      </a:lnTo>
                      <a:lnTo>
                        <a:pt x="195" y="523"/>
                      </a:lnTo>
                      <a:lnTo>
                        <a:pt x="172" y="523"/>
                      </a:lnTo>
                      <a:lnTo>
                        <a:pt x="169" y="524"/>
                      </a:lnTo>
                      <a:lnTo>
                        <a:pt x="161" y="527"/>
                      </a:lnTo>
                      <a:lnTo>
                        <a:pt x="156" y="533"/>
                      </a:lnTo>
                      <a:lnTo>
                        <a:pt x="152" y="534"/>
                      </a:lnTo>
                      <a:lnTo>
                        <a:pt x="149" y="533"/>
                      </a:lnTo>
                      <a:lnTo>
                        <a:pt x="147" y="528"/>
                      </a:lnTo>
                      <a:lnTo>
                        <a:pt x="139" y="514"/>
                      </a:lnTo>
                      <a:lnTo>
                        <a:pt x="136" y="512"/>
                      </a:lnTo>
                      <a:lnTo>
                        <a:pt x="132" y="513"/>
                      </a:lnTo>
                      <a:lnTo>
                        <a:pt x="122" y="522"/>
                      </a:lnTo>
                      <a:lnTo>
                        <a:pt x="118" y="528"/>
                      </a:lnTo>
                      <a:lnTo>
                        <a:pt x="107" y="538"/>
                      </a:lnTo>
                      <a:lnTo>
                        <a:pt x="93" y="556"/>
                      </a:lnTo>
                      <a:lnTo>
                        <a:pt x="85" y="563"/>
                      </a:lnTo>
                      <a:lnTo>
                        <a:pt x="83" y="570"/>
                      </a:lnTo>
                      <a:lnTo>
                        <a:pt x="79" y="588"/>
                      </a:lnTo>
                      <a:lnTo>
                        <a:pt x="79" y="593"/>
                      </a:lnTo>
                      <a:lnTo>
                        <a:pt x="81" y="598"/>
                      </a:lnTo>
                      <a:lnTo>
                        <a:pt x="88" y="601"/>
                      </a:lnTo>
                      <a:lnTo>
                        <a:pt x="94" y="600"/>
                      </a:lnTo>
                      <a:lnTo>
                        <a:pt x="101" y="603"/>
                      </a:lnTo>
                      <a:lnTo>
                        <a:pt x="111" y="603"/>
                      </a:lnTo>
                      <a:lnTo>
                        <a:pt x="113" y="604"/>
                      </a:lnTo>
                      <a:lnTo>
                        <a:pt x="117" y="608"/>
                      </a:lnTo>
                      <a:lnTo>
                        <a:pt x="118" y="611"/>
                      </a:lnTo>
                      <a:lnTo>
                        <a:pt x="118" y="616"/>
                      </a:lnTo>
                      <a:lnTo>
                        <a:pt x="112" y="636"/>
                      </a:lnTo>
                      <a:lnTo>
                        <a:pt x="112" y="641"/>
                      </a:lnTo>
                      <a:lnTo>
                        <a:pt x="113" y="646"/>
                      </a:lnTo>
                      <a:lnTo>
                        <a:pt x="123" y="657"/>
                      </a:lnTo>
                      <a:lnTo>
                        <a:pt x="127" y="658"/>
                      </a:lnTo>
                      <a:lnTo>
                        <a:pt x="137" y="654"/>
                      </a:lnTo>
                      <a:lnTo>
                        <a:pt x="139" y="655"/>
                      </a:lnTo>
                      <a:lnTo>
                        <a:pt x="142" y="658"/>
                      </a:lnTo>
                      <a:lnTo>
                        <a:pt x="142" y="669"/>
                      </a:lnTo>
                      <a:lnTo>
                        <a:pt x="143" y="678"/>
                      </a:lnTo>
                      <a:lnTo>
                        <a:pt x="148" y="685"/>
                      </a:lnTo>
                      <a:lnTo>
                        <a:pt x="150" y="692"/>
                      </a:lnTo>
                      <a:lnTo>
                        <a:pt x="155" y="698"/>
                      </a:lnTo>
                      <a:lnTo>
                        <a:pt x="160" y="703"/>
                      </a:lnTo>
                      <a:lnTo>
                        <a:pt x="160" y="706"/>
                      </a:lnTo>
                      <a:lnTo>
                        <a:pt x="164" y="711"/>
                      </a:lnTo>
                      <a:lnTo>
                        <a:pt x="165" y="714"/>
                      </a:lnTo>
                      <a:lnTo>
                        <a:pt x="160" y="716"/>
                      </a:lnTo>
                      <a:lnTo>
                        <a:pt x="160" y="718"/>
                      </a:lnTo>
                      <a:lnTo>
                        <a:pt x="160" y="728"/>
                      </a:lnTo>
                      <a:lnTo>
                        <a:pt x="159" y="732"/>
                      </a:lnTo>
                      <a:lnTo>
                        <a:pt x="166" y="733"/>
                      </a:lnTo>
                      <a:lnTo>
                        <a:pt x="166" y="735"/>
                      </a:lnTo>
                      <a:lnTo>
                        <a:pt x="159" y="735"/>
                      </a:lnTo>
                      <a:lnTo>
                        <a:pt x="154" y="739"/>
                      </a:lnTo>
                      <a:lnTo>
                        <a:pt x="154" y="741"/>
                      </a:lnTo>
                      <a:lnTo>
                        <a:pt x="150" y="743"/>
                      </a:lnTo>
                      <a:lnTo>
                        <a:pt x="147" y="743"/>
                      </a:lnTo>
                      <a:lnTo>
                        <a:pt x="140" y="743"/>
                      </a:lnTo>
                      <a:lnTo>
                        <a:pt x="139" y="740"/>
                      </a:lnTo>
                      <a:lnTo>
                        <a:pt x="138" y="739"/>
                      </a:lnTo>
                      <a:lnTo>
                        <a:pt x="139" y="733"/>
                      </a:lnTo>
                      <a:lnTo>
                        <a:pt x="139" y="732"/>
                      </a:lnTo>
                      <a:lnTo>
                        <a:pt x="132" y="730"/>
                      </a:lnTo>
                      <a:lnTo>
                        <a:pt x="127" y="734"/>
                      </a:lnTo>
                      <a:lnTo>
                        <a:pt x="115" y="738"/>
                      </a:lnTo>
                      <a:lnTo>
                        <a:pt x="111" y="745"/>
                      </a:lnTo>
                      <a:lnTo>
                        <a:pt x="110" y="746"/>
                      </a:lnTo>
                      <a:lnTo>
                        <a:pt x="107" y="746"/>
                      </a:lnTo>
                      <a:lnTo>
                        <a:pt x="93" y="746"/>
                      </a:lnTo>
                      <a:lnTo>
                        <a:pt x="84" y="739"/>
                      </a:lnTo>
                      <a:lnTo>
                        <a:pt x="78" y="741"/>
                      </a:lnTo>
                      <a:lnTo>
                        <a:pt x="74" y="739"/>
                      </a:lnTo>
                      <a:lnTo>
                        <a:pt x="62" y="740"/>
                      </a:lnTo>
                      <a:lnTo>
                        <a:pt x="58" y="739"/>
                      </a:lnTo>
                      <a:lnTo>
                        <a:pt x="52" y="740"/>
                      </a:lnTo>
                      <a:lnTo>
                        <a:pt x="48" y="739"/>
                      </a:lnTo>
                      <a:lnTo>
                        <a:pt x="47" y="740"/>
                      </a:lnTo>
                      <a:lnTo>
                        <a:pt x="46" y="740"/>
                      </a:lnTo>
                      <a:lnTo>
                        <a:pt x="43" y="735"/>
                      </a:lnTo>
                      <a:lnTo>
                        <a:pt x="41" y="735"/>
                      </a:lnTo>
                      <a:lnTo>
                        <a:pt x="40" y="740"/>
                      </a:lnTo>
                      <a:lnTo>
                        <a:pt x="40" y="757"/>
                      </a:lnTo>
                      <a:lnTo>
                        <a:pt x="20" y="757"/>
                      </a:lnTo>
                      <a:lnTo>
                        <a:pt x="16" y="759"/>
                      </a:lnTo>
                      <a:lnTo>
                        <a:pt x="11" y="757"/>
                      </a:lnTo>
                      <a:lnTo>
                        <a:pt x="9" y="762"/>
                      </a:lnTo>
                      <a:lnTo>
                        <a:pt x="7" y="764"/>
                      </a:lnTo>
                      <a:lnTo>
                        <a:pt x="5" y="767"/>
                      </a:lnTo>
                      <a:lnTo>
                        <a:pt x="0" y="771"/>
                      </a:lnTo>
                      <a:lnTo>
                        <a:pt x="0" y="773"/>
                      </a:lnTo>
                      <a:lnTo>
                        <a:pt x="2" y="782"/>
                      </a:lnTo>
                      <a:lnTo>
                        <a:pt x="9" y="782"/>
                      </a:lnTo>
                      <a:lnTo>
                        <a:pt x="13" y="791"/>
                      </a:lnTo>
                      <a:lnTo>
                        <a:pt x="27" y="809"/>
                      </a:lnTo>
                      <a:lnTo>
                        <a:pt x="37" y="820"/>
                      </a:lnTo>
                      <a:lnTo>
                        <a:pt x="47" y="825"/>
                      </a:lnTo>
                      <a:lnTo>
                        <a:pt x="67" y="827"/>
                      </a:lnTo>
                      <a:lnTo>
                        <a:pt x="89" y="825"/>
                      </a:lnTo>
                      <a:lnTo>
                        <a:pt x="105" y="821"/>
                      </a:lnTo>
                      <a:lnTo>
                        <a:pt x="113" y="818"/>
                      </a:lnTo>
                      <a:lnTo>
                        <a:pt x="117" y="810"/>
                      </a:lnTo>
                      <a:lnTo>
                        <a:pt x="122" y="808"/>
                      </a:lnTo>
                      <a:lnTo>
                        <a:pt x="124" y="814"/>
                      </a:lnTo>
                      <a:lnTo>
                        <a:pt x="117" y="834"/>
                      </a:lnTo>
                      <a:lnTo>
                        <a:pt x="106" y="843"/>
                      </a:lnTo>
                      <a:lnTo>
                        <a:pt x="96" y="850"/>
                      </a:lnTo>
                      <a:lnTo>
                        <a:pt x="84" y="852"/>
                      </a:lnTo>
                      <a:lnTo>
                        <a:pt x="70" y="854"/>
                      </a:lnTo>
                      <a:lnTo>
                        <a:pt x="59" y="857"/>
                      </a:lnTo>
                      <a:lnTo>
                        <a:pt x="51" y="850"/>
                      </a:lnTo>
                      <a:lnTo>
                        <a:pt x="47" y="854"/>
                      </a:lnTo>
                      <a:lnTo>
                        <a:pt x="50" y="870"/>
                      </a:lnTo>
                      <a:lnTo>
                        <a:pt x="90" y="911"/>
                      </a:lnTo>
                      <a:lnTo>
                        <a:pt x="104" y="926"/>
                      </a:lnTo>
                      <a:lnTo>
                        <a:pt x="124" y="944"/>
                      </a:lnTo>
                      <a:lnTo>
                        <a:pt x="131" y="945"/>
                      </a:lnTo>
                      <a:lnTo>
                        <a:pt x="156" y="947"/>
                      </a:lnTo>
                      <a:lnTo>
                        <a:pt x="167" y="944"/>
                      </a:lnTo>
                      <a:lnTo>
                        <a:pt x="174" y="943"/>
                      </a:lnTo>
                      <a:lnTo>
                        <a:pt x="183" y="936"/>
                      </a:lnTo>
                      <a:lnTo>
                        <a:pt x="190" y="936"/>
                      </a:lnTo>
                      <a:lnTo>
                        <a:pt x="207" y="924"/>
                      </a:lnTo>
                      <a:lnTo>
                        <a:pt x="213" y="916"/>
                      </a:lnTo>
                      <a:lnTo>
                        <a:pt x="218" y="906"/>
                      </a:lnTo>
                      <a:lnTo>
                        <a:pt x="219" y="879"/>
                      </a:lnTo>
                      <a:lnTo>
                        <a:pt x="222" y="867"/>
                      </a:lnTo>
                      <a:lnTo>
                        <a:pt x="224" y="852"/>
                      </a:lnTo>
                      <a:lnTo>
                        <a:pt x="226" y="856"/>
                      </a:lnTo>
                      <a:lnTo>
                        <a:pt x="229" y="857"/>
                      </a:lnTo>
                      <a:lnTo>
                        <a:pt x="258" y="858"/>
                      </a:lnTo>
                      <a:lnTo>
                        <a:pt x="260" y="859"/>
                      </a:lnTo>
                      <a:lnTo>
                        <a:pt x="253" y="866"/>
                      </a:lnTo>
                      <a:lnTo>
                        <a:pt x="242" y="866"/>
                      </a:lnTo>
                      <a:lnTo>
                        <a:pt x="239" y="879"/>
                      </a:lnTo>
                      <a:lnTo>
                        <a:pt x="241" y="880"/>
                      </a:lnTo>
                      <a:lnTo>
                        <a:pt x="240" y="891"/>
                      </a:lnTo>
                      <a:lnTo>
                        <a:pt x="242" y="894"/>
                      </a:lnTo>
                      <a:lnTo>
                        <a:pt x="249" y="897"/>
                      </a:lnTo>
                      <a:lnTo>
                        <a:pt x="242" y="911"/>
                      </a:lnTo>
                      <a:lnTo>
                        <a:pt x="242" y="922"/>
                      </a:lnTo>
                      <a:lnTo>
                        <a:pt x="242" y="924"/>
                      </a:lnTo>
                      <a:lnTo>
                        <a:pt x="246" y="924"/>
                      </a:lnTo>
                      <a:lnTo>
                        <a:pt x="249" y="928"/>
                      </a:lnTo>
                      <a:lnTo>
                        <a:pt x="249" y="934"/>
                      </a:lnTo>
                      <a:lnTo>
                        <a:pt x="255" y="952"/>
                      </a:lnTo>
                      <a:lnTo>
                        <a:pt x="256" y="963"/>
                      </a:lnTo>
                      <a:lnTo>
                        <a:pt x="256" y="971"/>
                      </a:lnTo>
                      <a:lnTo>
                        <a:pt x="250" y="987"/>
                      </a:lnTo>
                      <a:lnTo>
                        <a:pt x="247" y="998"/>
                      </a:lnTo>
                      <a:lnTo>
                        <a:pt x="247" y="1009"/>
                      </a:lnTo>
                      <a:lnTo>
                        <a:pt x="251" y="1028"/>
                      </a:lnTo>
                      <a:lnTo>
                        <a:pt x="253" y="1031"/>
                      </a:lnTo>
                      <a:lnTo>
                        <a:pt x="253" y="1047"/>
                      </a:lnTo>
                      <a:lnTo>
                        <a:pt x="257" y="1044"/>
                      </a:lnTo>
                      <a:lnTo>
                        <a:pt x="261" y="1041"/>
                      </a:lnTo>
                      <a:lnTo>
                        <a:pt x="262" y="1045"/>
                      </a:lnTo>
                      <a:lnTo>
                        <a:pt x="263" y="1052"/>
                      </a:lnTo>
                      <a:lnTo>
                        <a:pt x="261" y="1056"/>
                      </a:lnTo>
                      <a:lnTo>
                        <a:pt x="261" y="1060"/>
                      </a:lnTo>
                      <a:lnTo>
                        <a:pt x="260" y="1065"/>
                      </a:lnTo>
                      <a:lnTo>
                        <a:pt x="257" y="1084"/>
                      </a:lnTo>
                      <a:lnTo>
                        <a:pt x="263" y="1093"/>
                      </a:lnTo>
                      <a:lnTo>
                        <a:pt x="262" y="1096"/>
                      </a:lnTo>
                      <a:lnTo>
                        <a:pt x="265" y="1114"/>
                      </a:lnTo>
                      <a:lnTo>
                        <a:pt x="266" y="1114"/>
                      </a:lnTo>
                      <a:lnTo>
                        <a:pt x="273" y="1139"/>
                      </a:lnTo>
                      <a:lnTo>
                        <a:pt x="276" y="1147"/>
                      </a:lnTo>
                      <a:lnTo>
                        <a:pt x="276" y="1157"/>
                      </a:lnTo>
                      <a:lnTo>
                        <a:pt x="278" y="1163"/>
                      </a:lnTo>
                      <a:lnTo>
                        <a:pt x="282" y="1192"/>
                      </a:lnTo>
                      <a:lnTo>
                        <a:pt x="284" y="1201"/>
                      </a:lnTo>
                      <a:lnTo>
                        <a:pt x="289" y="1212"/>
                      </a:lnTo>
                      <a:lnTo>
                        <a:pt x="293" y="1214"/>
                      </a:lnTo>
                      <a:lnTo>
                        <a:pt x="295" y="1225"/>
                      </a:lnTo>
                      <a:lnTo>
                        <a:pt x="304" y="12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7" name="Freeform 873"/>
                <p:cNvSpPr>
                  <a:spLocks noChangeAspect="1"/>
                </p:cNvSpPr>
                <p:nvPr/>
              </p:nvSpPr>
              <p:spPr bwMode="gray">
                <a:xfrm>
                  <a:off x="3424" y="2128"/>
                  <a:ext cx="184" cy="168"/>
                </a:xfrm>
                <a:custGeom>
                  <a:avLst/>
                  <a:gdLst/>
                  <a:ahLst/>
                  <a:cxnLst>
                    <a:cxn ang="0">
                      <a:pos x="106" y="668"/>
                    </a:cxn>
                    <a:cxn ang="0">
                      <a:pos x="108" y="599"/>
                    </a:cxn>
                    <a:cxn ang="0">
                      <a:pos x="0" y="475"/>
                    </a:cxn>
                    <a:cxn ang="0">
                      <a:pos x="109" y="492"/>
                    </a:cxn>
                    <a:cxn ang="0">
                      <a:pos x="187" y="487"/>
                    </a:cxn>
                    <a:cxn ang="0">
                      <a:pos x="302" y="458"/>
                    </a:cxn>
                    <a:cxn ang="0">
                      <a:pos x="325" y="378"/>
                    </a:cxn>
                    <a:cxn ang="0">
                      <a:pos x="379" y="373"/>
                    </a:cxn>
                    <a:cxn ang="0">
                      <a:pos x="405" y="346"/>
                    </a:cxn>
                    <a:cxn ang="0">
                      <a:pos x="435" y="356"/>
                    </a:cxn>
                    <a:cxn ang="0">
                      <a:pos x="464" y="297"/>
                    </a:cxn>
                    <a:cxn ang="0">
                      <a:pos x="490" y="258"/>
                    </a:cxn>
                    <a:cxn ang="0">
                      <a:pos x="506" y="218"/>
                    </a:cxn>
                    <a:cxn ang="0">
                      <a:pos x="549" y="202"/>
                    </a:cxn>
                    <a:cxn ang="0">
                      <a:pos x="561" y="163"/>
                    </a:cxn>
                    <a:cxn ang="0">
                      <a:pos x="588" y="114"/>
                    </a:cxn>
                    <a:cxn ang="0">
                      <a:pos x="570" y="60"/>
                    </a:cxn>
                    <a:cxn ang="0">
                      <a:pos x="604" y="34"/>
                    </a:cxn>
                    <a:cxn ang="0">
                      <a:pos x="645" y="12"/>
                    </a:cxn>
                    <a:cxn ang="0">
                      <a:pos x="731" y="11"/>
                    </a:cxn>
                    <a:cxn ang="0">
                      <a:pos x="780" y="2"/>
                    </a:cxn>
                    <a:cxn ang="0">
                      <a:pos x="811" y="16"/>
                    </a:cxn>
                    <a:cxn ang="0">
                      <a:pos x="830" y="59"/>
                    </a:cxn>
                    <a:cxn ang="0">
                      <a:pos x="852" y="78"/>
                    </a:cxn>
                    <a:cxn ang="0">
                      <a:pos x="903" y="99"/>
                    </a:cxn>
                    <a:cxn ang="0">
                      <a:pos x="877" y="153"/>
                    </a:cxn>
                    <a:cxn ang="0">
                      <a:pos x="828" y="156"/>
                    </a:cxn>
                    <a:cxn ang="0">
                      <a:pos x="790" y="163"/>
                    </a:cxn>
                    <a:cxn ang="0">
                      <a:pos x="721" y="148"/>
                    </a:cxn>
                    <a:cxn ang="0">
                      <a:pos x="718" y="185"/>
                    </a:cxn>
                    <a:cxn ang="0">
                      <a:pos x="732" y="202"/>
                    </a:cxn>
                    <a:cxn ang="0">
                      <a:pos x="717" y="248"/>
                    </a:cxn>
                    <a:cxn ang="0">
                      <a:pos x="753" y="280"/>
                    </a:cxn>
                    <a:cxn ang="0">
                      <a:pos x="789" y="304"/>
                    </a:cxn>
                    <a:cxn ang="0">
                      <a:pos x="775" y="329"/>
                    </a:cxn>
                    <a:cxn ang="0">
                      <a:pos x="758" y="368"/>
                    </a:cxn>
                    <a:cxn ang="0">
                      <a:pos x="766" y="394"/>
                    </a:cxn>
                    <a:cxn ang="0">
                      <a:pos x="721" y="425"/>
                    </a:cxn>
                    <a:cxn ang="0">
                      <a:pos x="687" y="468"/>
                    </a:cxn>
                    <a:cxn ang="0">
                      <a:pos x="624" y="549"/>
                    </a:cxn>
                    <a:cxn ang="0">
                      <a:pos x="556" y="597"/>
                    </a:cxn>
                    <a:cxn ang="0">
                      <a:pos x="517" y="592"/>
                    </a:cxn>
                    <a:cxn ang="0">
                      <a:pos x="476" y="668"/>
                    </a:cxn>
                    <a:cxn ang="0">
                      <a:pos x="513" y="686"/>
                    </a:cxn>
                    <a:cxn ang="0">
                      <a:pos x="537" y="728"/>
                    </a:cxn>
                    <a:cxn ang="0">
                      <a:pos x="559" y="781"/>
                    </a:cxn>
                    <a:cxn ang="0">
                      <a:pos x="554" y="805"/>
                    </a:cxn>
                    <a:cxn ang="0">
                      <a:pos x="534" y="803"/>
                    </a:cxn>
                    <a:cxn ang="0">
                      <a:pos x="488" y="816"/>
                    </a:cxn>
                    <a:cxn ang="0">
                      <a:pos x="442" y="810"/>
                    </a:cxn>
                    <a:cxn ang="0">
                      <a:pos x="406" y="827"/>
                    </a:cxn>
                    <a:cxn ang="0">
                      <a:pos x="363" y="834"/>
                    </a:cxn>
                    <a:cxn ang="0">
                      <a:pos x="329" y="781"/>
                    </a:cxn>
                    <a:cxn ang="0">
                      <a:pos x="250" y="744"/>
                    </a:cxn>
                    <a:cxn ang="0">
                      <a:pos x="164" y="746"/>
                    </a:cxn>
                    <a:cxn ang="0">
                      <a:pos x="61" y="761"/>
                    </a:cxn>
                  </a:cxnLst>
                  <a:rect l="0" t="0" r="r" b="b"/>
                  <a:pathLst>
                    <a:path w="921" h="842">
                      <a:moveTo>
                        <a:pt x="42" y="757"/>
                      </a:moveTo>
                      <a:lnTo>
                        <a:pt x="42" y="743"/>
                      </a:lnTo>
                      <a:lnTo>
                        <a:pt x="44" y="730"/>
                      </a:lnTo>
                      <a:lnTo>
                        <a:pt x="55" y="701"/>
                      </a:lnTo>
                      <a:lnTo>
                        <a:pt x="64" y="689"/>
                      </a:lnTo>
                      <a:lnTo>
                        <a:pt x="77" y="679"/>
                      </a:lnTo>
                      <a:lnTo>
                        <a:pt x="91" y="674"/>
                      </a:lnTo>
                      <a:lnTo>
                        <a:pt x="106" y="668"/>
                      </a:lnTo>
                      <a:lnTo>
                        <a:pt x="118" y="665"/>
                      </a:lnTo>
                      <a:lnTo>
                        <a:pt x="131" y="653"/>
                      </a:lnTo>
                      <a:lnTo>
                        <a:pt x="134" y="647"/>
                      </a:lnTo>
                      <a:lnTo>
                        <a:pt x="133" y="637"/>
                      </a:lnTo>
                      <a:lnTo>
                        <a:pt x="128" y="632"/>
                      </a:lnTo>
                      <a:lnTo>
                        <a:pt x="108" y="628"/>
                      </a:lnTo>
                      <a:lnTo>
                        <a:pt x="109" y="614"/>
                      </a:lnTo>
                      <a:lnTo>
                        <a:pt x="108" y="599"/>
                      </a:lnTo>
                      <a:lnTo>
                        <a:pt x="103" y="573"/>
                      </a:lnTo>
                      <a:lnTo>
                        <a:pt x="98" y="567"/>
                      </a:lnTo>
                      <a:lnTo>
                        <a:pt x="71" y="558"/>
                      </a:lnTo>
                      <a:lnTo>
                        <a:pt x="55" y="550"/>
                      </a:lnTo>
                      <a:lnTo>
                        <a:pt x="43" y="540"/>
                      </a:lnTo>
                      <a:lnTo>
                        <a:pt x="22" y="497"/>
                      </a:lnTo>
                      <a:lnTo>
                        <a:pt x="8" y="485"/>
                      </a:lnTo>
                      <a:lnTo>
                        <a:pt x="0" y="475"/>
                      </a:lnTo>
                      <a:lnTo>
                        <a:pt x="4" y="470"/>
                      </a:lnTo>
                      <a:lnTo>
                        <a:pt x="63" y="486"/>
                      </a:lnTo>
                      <a:lnTo>
                        <a:pt x="81" y="496"/>
                      </a:lnTo>
                      <a:lnTo>
                        <a:pt x="88" y="497"/>
                      </a:lnTo>
                      <a:lnTo>
                        <a:pt x="92" y="496"/>
                      </a:lnTo>
                      <a:lnTo>
                        <a:pt x="96" y="493"/>
                      </a:lnTo>
                      <a:lnTo>
                        <a:pt x="99" y="492"/>
                      </a:lnTo>
                      <a:lnTo>
                        <a:pt x="109" y="492"/>
                      </a:lnTo>
                      <a:lnTo>
                        <a:pt x="118" y="491"/>
                      </a:lnTo>
                      <a:lnTo>
                        <a:pt x="130" y="491"/>
                      </a:lnTo>
                      <a:lnTo>
                        <a:pt x="144" y="490"/>
                      </a:lnTo>
                      <a:lnTo>
                        <a:pt x="161" y="490"/>
                      </a:lnTo>
                      <a:lnTo>
                        <a:pt x="177" y="497"/>
                      </a:lnTo>
                      <a:lnTo>
                        <a:pt x="180" y="495"/>
                      </a:lnTo>
                      <a:lnTo>
                        <a:pt x="184" y="490"/>
                      </a:lnTo>
                      <a:lnTo>
                        <a:pt x="187" y="487"/>
                      </a:lnTo>
                      <a:lnTo>
                        <a:pt x="194" y="485"/>
                      </a:lnTo>
                      <a:lnTo>
                        <a:pt x="206" y="485"/>
                      </a:lnTo>
                      <a:lnTo>
                        <a:pt x="232" y="486"/>
                      </a:lnTo>
                      <a:lnTo>
                        <a:pt x="248" y="482"/>
                      </a:lnTo>
                      <a:lnTo>
                        <a:pt x="268" y="475"/>
                      </a:lnTo>
                      <a:lnTo>
                        <a:pt x="293" y="470"/>
                      </a:lnTo>
                      <a:lnTo>
                        <a:pt x="302" y="464"/>
                      </a:lnTo>
                      <a:lnTo>
                        <a:pt x="302" y="458"/>
                      </a:lnTo>
                      <a:lnTo>
                        <a:pt x="298" y="454"/>
                      </a:lnTo>
                      <a:lnTo>
                        <a:pt x="298" y="450"/>
                      </a:lnTo>
                      <a:lnTo>
                        <a:pt x="302" y="431"/>
                      </a:lnTo>
                      <a:lnTo>
                        <a:pt x="301" y="418"/>
                      </a:lnTo>
                      <a:lnTo>
                        <a:pt x="305" y="404"/>
                      </a:lnTo>
                      <a:lnTo>
                        <a:pt x="308" y="398"/>
                      </a:lnTo>
                      <a:lnTo>
                        <a:pt x="319" y="389"/>
                      </a:lnTo>
                      <a:lnTo>
                        <a:pt x="325" y="378"/>
                      </a:lnTo>
                      <a:lnTo>
                        <a:pt x="333" y="374"/>
                      </a:lnTo>
                      <a:lnTo>
                        <a:pt x="336" y="377"/>
                      </a:lnTo>
                      <a:lnTo>
                        <a:pt x="336" y="380"/>
                      </a:lnTo>
                      <a:lnTo>
                        <a:pt x="348" y="382"/>
                      </a:lnTo>
                      <a:lnTo>
                        <a:pt x="359" y="379"/>
                      </a:lnTo>
                      <a:lnTo>
                        <a:pt x="370" y="377"/>
                      </a:lnTo>
                      <a:lnTo>
                        <a:pt x="377" y="375"/>
                      </a:lnTo>
                      <a:lnTo>
                        <a:pt x="379" y="373"/>
                      </a:lnTo>
                      <a:lnTo>
                        <a:pt x="379" y="371"/>
                      </a:lnTo>
                      <a:lnTo>
                        <a:pt x="372" y="368"/>
                      </a:lnTo>
                      <a:lnTo>
                        <a:pt x="371" y="366"/>
                      </a:lnTo>
                      <a:lnTo>
                        <a:pt x="375" y="362"/>
                      </a:lnTo>
                      <a:lnTo>
                        <a:pt x="392" y="353"/>
                      </a:lnTo>
                      <a:lnTo>
                        <a:pt x="394" y="348"/>
                      </a:lnTo>
                      <a:lnTo>
                        <a:pt x="399" y="346"/>
                      </a:lnTo>
                      <a:lnTo>
                        <a:pt x="405" y="346"/>
                      </a:lnTo>
                      <a:lnTo>
                        <a:pt x="421" y="351"/>
                      </a:lnTo>
                      <a:lnTo>
                        <a:pt x="421" y="348"/>
                      </a:lnTo>
                      <a:lnTo>
                        <a:pt x="418" y="347"/>
                      </a:lnTo>
                      <a:lnTo>
                        <a:pt x="420" y="343"/>
                      </a:lnTo>
                      <a:lnTo>
                        <a:pt x="424" y="343"/>
                      </a:lnTo>
                      <a:lnTo>
                        <a:pt x="431" y="348"/>
                      </a:lnTo>
                      <a:lnTo>
                        <a:pt x="432" y="352"/>
                      </a:lnTo>
                      <a:lnTo>
                        <a:pt x="435" y="356"/>
                      </a:lnTo>
                      <a:lnTo>
                        <a:pt x="441" y="358"/>
                      </a:lnTo>
                      <a:lnTo>
                        <a:pt x="443" y="358"/>
                      </a:lnTo>
                      <a:lnTo>
                        <a:pt x="463" y="337"/>
                      </a:lnTo>
                      <a:lnTo>
                        <a:pt x="463" y="334"/>
                      </a:lnTo>
                      <a:lnTo>
                        <a:pt x="461" y="323"/>
                      </a:lnTo>
                      <a:lnTo>
                        <a:pt x="459" y="305"/>
                      </a:lnTo>
                      <a:lnTo>
                        <a:pt x="461" y="302"/>
                      </a:lnTo>
                      <a:lnTo>
                        <a:pt x="464" y="297"/>
                      </a:lnTo>
                      <a:lnTo>
                        <a:pt x="467" y="292"/>
                      </a:lnTo>
                      <a:lnTo>
                        <a:pt x="469" y="292"/>
                      </a:lnTo>
                      <a:lnTo>
                        <a:pt x="470" y="288"/>
                      </a:lnTo>
                      <a:lnTo>
                        <a:pt x="469" y="282"/>
                      </a:lnTo>
                      <a:lnTo>
                        <a:pt x="470" y="277"/>
                      </a:lnTo>
                      <a:lnTo>
                        <a:pt x="476" y="275"/>
                      </a:lnTo>
                      <a:lnTo>
                        <a:pt x="478" y="261"/>
                      </a:lnTo>
                      <a:lnTo>
                        <a:pt x="490" y="258"/>
                      </a:lnTo>
                      <a:lnTo>
                        <a:pt x="497" y="259"/>
                      </a:lnTo>
                      <a:lnTo>
                        <a:pt x="507" y="251"/>
                      </a:lnTo>
                      <a:lnTo>
                        <a:pt x="515" y="249"/>
                      </a:lnTo>
                      <a:lnTo>
                        <a:pt x="519" y="243"/>
                      </a:lnTo>
                      <a:lnTo>
                        <a:pt x="519" y="239"/>
                      </a:lnTo>
                      <a:lnTo>
                        <a:pt x="515" y="234"/>
                      </a:lnTo>
                      <a:lnTo>
                        <a:pt x="510" y="218"/>
                      </a:lnTo>
                      <a:lnTo>
                        <a:pt x="506" y="218"/>
                      </a:lnTo>
                      <a:lnTo>
                        <a:pt x="500" y="208"/>
                      </a:lnTo>
                      <a:lnTo>
                        <a:pt x="499" y="205"/>
                      </a:lnTo>
                      <a:lnTo>
                        <a:pt x="500" y="200"/>
                      </a:lnTo>
                      <a:lnTo>
                        <a:pt x="504" y="197"/>
                      </a:lnTo>
                      <a:lnTo>
                        <a:pt x="508" y="199"/>
                      </a:lnTo>
                      <a:lnTo>
                        <a:pt x="527" y="203"/>
                      </a:lnTo>
                      <a:lnTo>
                        <a:pt x="538" y="205"/>
                      </a:lnTo>
                      <a:lnTo>
                        <a:pt x="549" y="202"/>
                      </a:lnTo>
                      <a:lnTo>
                        <a:pt x="555" y="199"/>
                      </a:lnTo>
                      <a:lnTo>
                        <a:pt x="562" y="189"/>
                      </a:lnTo>
                      <a:lnTo>
                        <a:pt x="562" y="181"/>
                      </a:lnTo>
                      <a:lnTo>
                        <a:pt x="566" y="178"/>
                      </a:lnTo>
                      <a:lnTo>
                        <a:pt x="562" y="175"/>
                      </a:lnTo>
                      <a:lnTo>
                        <a:pt x="558" y="173"/>
                      </a:lnTo>
                      <a:lnTo>
                        <a:pt x="558" y="167"/>
                      </a:lnTo>
                      <a:lnTo>
                        <a:pt x="561" y="163"/>
                      </a:lnTo>
                      <a:lnTo>
                        <a:pt x="565" y="156"/>
                      </a:lnTo>
                      <a:lnTo>
                        <a:pt x="572" y="147"/>
                      </a:lnTo>
                      <a:lnTo>
                        <a:pt x="581" y="141"/>
                      </a:lnTo>
                      <a:lnTo>
                        <a:pt x="587" y="133"/>
                      </a:lnTo>
                      <a:lnTo>
                        <a:pt x="591" y="126"/>
                      </a:lnTo>
                      <a:lnTo>
                        <a:pt x="591" y="120"/>
                      </a:lnTo>
                      <a:lnTo>
                        <a:pt x="588" y="116"/>
                      </a:lnTo>
                      <a:lnTo>
                        <a:pt x="588" y="114"/>
                      </a:lnTo>
                      <a:lnTo>
                        <a:pt x="593" y="105"/>
                      </a:lnTo>
                      <a:lnTo>
                        <a:pt x="593" y="104"/>
                      </a:lnTo>
                      <a:lnTo>
                        <a:pt x="588" y="94"/>
                      </a:lnTo>
                      <a:lnTo>
                        <a:pt x="585" y="81"/>
                      </a:lnTo>
                      <a:lnTo>
                        <a:pt x="578" y="73"/>
                      </a:lnTo>
                      <a:lnTo>
                        <a:pt x="570" y="67"/>
                      </a:lnTo>
                      <a:lnTo>
                        <a:pt x="569" y="66"/>
                      </a:lnTo>
                      <a:lnTo>
                        <a:pt x="570" y="60"/>
                      </a:lnTo>
                      <a:lnTo>
                        <a:pt x="574" y="56"/>
                      </a:lnTo>
                      <a:lnTo>
                        <a:pt x="591" y="43"/>
                      </a:lnTo>
                      <a:lnTo>
                        <a:pt x="591" y="38"/>
                      </a:lnTo>
                      <a:lnTo>
                        <a:pt x="592" y="36"/>
                      </a:lnTo>
                      <a:lnTo>
                        <a:pt x="597" y="36"/>
                      </a:lnTo>
                      <a:lnTo>
                        <a:pt x="602" y="39"/>
                      </a:lnTo>
                      <a:lnTo>
                        <a:pt x="605" y="38"/>
                      </a:lnTo>
                      <a:lnTo>
                        <a:pt x="604" y="34"/>
                      </a:lnTo>
                      <a:lnTo>
                        <a:pt x="605" y="32"/>
                      </a:lnTo>
                      <a:lnTo>
                        <a:pt x="615" y="29"/>
                      </a:lnTo>
                      <a:lnTo>
                        <a:pt x="619" y="25"/>
                      </a:lnTo>
                      <a:lnTo>
                        <a:pt x="619" y="23"/>
                      </a:lnTo>
                      <a:lnTo>
                        <a:pt x="624" y="22"/>
                      </a:lnTo>
                      <a:lnTo>
                        <a:pt x="628" y="19"/>
                      </a:lnTo>
                      <a:lnTo>
                        <a:pt x="636" y="18"/>
                      </a:lnTo>
                      <a:lnTo>
                        <a:pt x="645" y="12"/>
                      </a:lnTo>
                      <a:lnTo>
                        <a:pt x="652" y="12"/>
                      </a:lnTo>
                      <a:lnTo>
                        <a:pt x="662" y="7"/>
                      </a:lnTo>
                      <a:lnTo>
                        <a:pt x="666" y="8"/>
                      </a:lnTo>
                      <a:lnTo>
                        <a:pt x="701" y="6"/>
                      </a:lnTo>
                      <a:lnTo>
                        <a:pt x="705" y="7"/>
                      </a:lnTo>
                      <a:lnTo>
                        <a:pt x="712" y="6"/>
                      </a:lnTo>
                      <a:lnTo>
                        <a:pt x="726" y="11"/>
                      </a:lnTo>
                      <a:lnTo>
                        <a:pt x="731" y="11"/>
                      </a:lnTo>
                      <a:lnTo>
                        <a:pt x="737" y="6"/>
                      </a:lnTo>
                      <a:lnTo>
                        <a:pt x="741" y="6"/>
                      </a:lnTo>
                      <a:lnTo>
                        <a:pt x="746" y="2"/>
                      </a:lnTo>
                      <a:lnTo>
                        <a:pt x="755" y="4"/>
                      </a:lnTo>
                      <a:lnTo>
                        <a:pt x="757" y="0"/>
                      </a:lnTo>
                      <a:lnTo>
                        <a:pt x="755" y="1"/>
                      </a:lnTo>
                      <a:lnTo>
                        <a:pt x="766" y="4"/>
                      </a:lnTo>
                      <a:lnTo>
                        <a:pt x="780" y="2"/>
                      </a:lnTo>
                      <a:lnTo>
                        <a:pt x="784" y="3"/>
                      </a:lnTo>
                      <a:lnTo>
                        <a:pt x="789" y="6"/>
                      </a:lnTo>
                      <a:lnTo>
                        <a:pt x="796" y="4"/>
                      </a:lnTo>
                      <a:lnTo>
                        <a:pt x="798" y="7"/>
                      </a:lnTo>
                      <a:lnTo>
                        <a:pt x="798" y="19"/>
                      </a:lnTo>
                      <a:lnTo>
                        <a:pt x="800" y="20"/>
                      </a:lnTo>
                      <a:lnTo>
                        <a:pt x="806" y="16"/>
                      </a:lnTo>
                      <a:lnTo>
                        <a:pt x="811" y="16"/>
                      </a:lnTo>
                      <a:lnTo>
                        <a:pt x="822" y="23"/>
                      </a:lnTo>
                      <a:lnTo>
                        <a:pt x="828" y="29"/>
                      </a:lnTo>
                      <a:lnTo>
                        <a:pt x="830" y="35"/>
                      </a:lnTo>
                      <a:lnTo>
                        <a:pt x="830" y="41"/>
                      </a:lnTo>
                      <a:lnTo>
                        <a:pt x="828" y="47"/>
                      </a:lnTo>
                      <a:lnTo>
                        <a:pt x="830" y="50"/>
                      </a:lnTo>
                      <a:lnTo>
                        <a:pt x="832" y="55"/>
                      </a:lnTo>
                      <a:lnTo>
                        <a:pt x="830" y="59"/>
                      </a:lnTo>
                      <a:lnTo>
                        <a:pt x="825" y="60"/>
                      </a:lnTo>
                      <a:lnTo>
                        <a:pt x="825" y="62"/>
                      </a:lnTo>
                      <a:lnTo>
                        <a:pt x="827" y="66"/>
                      </a:lnTo>
                      <a:lnTo>
                        <a:pt x="834" y="67"/>
                      </a:lnTo>
                      <a:lnTo>
                        <a:pt x="840" y="78"/>
                      </a:lnTo>
                      <a:lnTo>
                        <a:pt x="844" y="79"/>
                      </a:lnTo>
                      <a:lnTo>
                        <a:pt x="849" y="78"/>
                      </a:lnTo>
                      <a:lnTo>
                        <a:pt x="852" y="78"/>
                      </a:lnTo>
                      <a:lnTo>
                        <a:pt x="857" y="74"/>
                      </a:lnTo>
                      <a:lnTo>
                        <a:pt x="861" y="73"/>
                      </a:lnTo>
                      <a:lnTo>
                        <a:pt x="862" y="77"/>
                      </a:lnTo>
                      <a:lnTo>
                        <a:pt x="862" y="83"/>
                      </a:lnTo>
                      <a:lnTo>
                        <a:pt x="872" y="89"/>
                      </a:lnTo>
                      <a:lnTo>
                        <a:pt x="889" y="95"/>
                      </a:lnTo>
                      <a:lnTo>
                        <a:pt x="897" y="100"/>
                      </a:lnTo>
                      <a:lnTo>
                        <a:pt x="903" y="99"/>
                      </a:lnTo>
                      <a:lnTo>
                        <a:pt x="910" y="104"/>
                      </a:lnTo>
                      <a:lnTo>
                        <a:pt x="921" y="105"/>
                      </a:lnTo>
                      <a:lnTo>
                        <a:pt x="887" y="130"/>
                      </a:lnTo>
                      <a:lnTo>
                        <a:pt x="883" y="136"/>
                      </a:lnTo>
                      <a:lnTo>
                        <a:pt x="884" y="138"/>
                      </a:lnTo>
                      <a:lnTo>
                        <a:pt x="884" y="141"/>
                      </a:lnTo>
                      <a:lnTo>
                        <a:pt x="881" y="149"/>
                      </a:lnTo>
                      <a:lnTo>
                        <a:pt x="877" y="153"/>
                      </a:lnTo>
                      <a:lnTo>
                        <a:pt x="873" y="152"/>
                      </a:lnTo>
                      <a:lnTo>
                        <a:pt x="870" y="148"/>
                      </a:lnTo>
                      <a:lnTo>
                        <a:pt x="851" y="149"/>
                      </a:lnTo>
                      <a:lnTo>
                        <a:pt x="849" y="151"/>
                      </a:lnTo>
                      <a:lnTo>
                        <a:pt x="844" y="157"/>
                      </a:lnTo>
                      <a:lnTo>
                        <a:pt x="841" y="158"/>
                      </a:lnTo>
                      <a:lnTo>
                        <a:pt x="835" y="158"/>
                      </a:lnTo>
                      <a:lnTo>
                        <a:pt x="828" y="156"/>
                      </a:lnTo>
                      <a:lnTo>
                        <a:pt x="824" y="158"/>
                      </a:lnTo>
                      <a:lnTo>
                        <a:pt x="822" y="162"/>
                      </a:lnTo>
                      <a:lnTo>
                        <a:pt x="818" y="164"/>
                      </a:lnTo>
                      <a:lnTo>
                        <a:pt x="816" y="165"/>
                      </a:lnTo>
                      <a:lnTo>
                        <a:pt x="809" y="164"/>
                      </a:lnTo>
                      <a:lnTo>
                        <a:pt x="806" y="165"/>
                      </a:lnTo>
                      <a:lnTo>
                        <a:pt x="802" y="163"/>
                      </a:lnTo>
                      <a:lnTo>
                        <a:pt x="790" y="163"/>
                      </a:lnTo>
                      <a:lnTo>
                        <a:pt x="785" y="162"/>
                      </a:lnTo>
                      <a:lnTo>
                        <a:pt x="780" y="162"/>
                      </a:lnTo>
                      <a:lnTo>
                        <a:pt x="765" y="153"/>
                      </a:lnTo>
                      <a:lnTo>
                        <a:pt x="755" y="151"/>
                      </a:lnTo>
                      <a:lnTo>
                        <a:pt x="737" y="143"/>
                      </a:lnTo>
                      <a:lnTo>
                        <a:pt x="732" y="146"/>
                      </a:lnTo>
                      <a:lnTo>
                        <a:pt x="728" y="149"/>
                      </a:lnTo>
                      <a:lnTo>
                        <a:pt x="721" y="148"/>
                      </a:lnTo>
                      <a:lnTo>
                        <a:pt x="717" y="149"/>
                      </a:lnTo>
                      <a:lnTo>
                        <a:pt x="716" y="152"/>
                      </a:lnTo>
                      <a:lnTo>
                        <a:pt x="715" y="160"/>
                      </a:lnTo>
                      <a:lnTo>
                        <a:pt x="707" y="174"/>
                      </a:lnTo>
                      <a:lnTo>
                        <a:pt x="707" y="176"/>
                      </a:lnTo>
                      <a:lnTo>
                        <a:pt x="716" y="176"/>
                      </a:lnTo>
                      <a:lnTo>
                        <a:pt x="718" y="181"/>
                      </a:lnTo>
                      <a:lnTo>
                        <a:pt x="718" y="185"/>
                      </a:lnTo>
                      <a:lnTo>
                        <a:pt x="714" y="187"/>
                      </a:lnTo>
                      <a:lnTo>
                        <a:pt x="712" y="189"/>
                      </a:lnTo>
                      <a:lnTo>
                        <a:pt x="712" y="192"/>
                      </a:lnTo>
                      <a:lnTo>
                        <a:pt x="715" y="196"/>
                      </a:lnTo>
                      <a:lnTo>
                        <a:pt x="717" y="197"/>
                      </a:lnTo>
                      <a:lnTo>
                        <a:pt x="728" y="196"/>
                      </a:lnTo>
                      <a:lnTo>
                        <a:pt x="731" y="199"/>
                      </a:lnTo>
                      <a:lnTo>
                        <a:pt x="732" y="202"/>
                      </a:lnTo>
                      <a:lnTo>
                        <a:pt x="732" y="203"/>
                      </a:lnTo>
                      <a:lnTo>
                        <a:pt x="727" y="208"/>
                      </a:lnTo>
                      <a:lnTo>
                        <a:pt x="721" y="211"/>
                      </a:lnTo>
                      <a:lnTo>
                        <a:pt x="720" y="217"/>
                      </a:lnTo>
                      <a:lnTo>
                        <a:pt x="732" y="228"/>
                      </a:lnTo>
                      <a:lnTo>
                        <a:pt x="732" y="234"/>
                      </a:lnTo>
                      <a:lnTo>
                        <a:pt x="731" y="239"/>
                      </a:lnTo>
                      <a:lnTo>
                        <a:pt x="717" y="248"/>
                      </a:lnTo>
                      <a:lnTo>
                        <a:pt x="716" y="251"/>
                      </a:lnTo>
                      <a:lnTo>
                        <a:pt x="725" y="255"/>
                      </a:lnTo>
                      <a:lnTo>
                        <a:pt x="728" y="264"/>
                      </a:lnTo>
                      <a:lnTo>
                        <a:pt x="738" y="270"/>
                      </a:lnTo>
                      <a:lnTo>
                        <a:pt x="737" y="277"/>
                      </a:lnTo>
                      <a:lnTo>
                        <a:pt x="744" y="278"/>
                      </a:lnTo>
                      <a:lnTo>
                        <a:pt x="747" y="282"/>
                      </a:lnTo>
                      <a:lnTo>
                        <a:pt x="753" y="280"/>
                      </a:lnTo>
                      <a:lnTo>
                        <a:pt x="758" y="281"/>
                      </a:lnTo>
                      <a:lnTo>
                        <a:pt x="758" y="286"/>
                      </a:lnTo>
                      <a:lnTo>
                        <a:pt x="757" y="292"/>
                      </a:lnTo>
                      <a:lnTo>
                        <a:pt x="760" y="299"/>
                      </a:lnTo>
                      <a:lnTo>
                        <a:pt x="761" y="300"/>
                      </a:lnTo>
                      <a:lnTo>
                        <a:pt x="779" y="302"/>
                      </a:lnTo>
                      <a:lnTo>
                        <a:pt x="784" y="305"/>
                      </a:lnTo>
                      <a:lnTo>
                        <a:pt x="789" y="304"/>
                      </a:lnTo>
                      <a:lnTo>
                        <a:pt x="795" y="312"/>
                      </a:lnTo>
                      <a:lnTo>
                        <a:pt x="793" y="316"/>
                      </a:lnTo>
                      <a:lnTo>
                        <a:pt x="796" y="320"/>
                      </a:lnTo>
                      <a:lnTo>
                        <a:pt x="791" y="325"/>
                      </a:lnTo>
                      <a:lnTo>
                        <a:pt x="789" y="329"/>
                      </a:lnTo>
                      <a:lnTo>
                        <a:pt x="781" y="330"/>
                      </a:lnTo>
                      <a:lnTo>
                        <a:pt x="777" y="330"/>
                      </a:lnTo>
                      <a:lnTo>
                        <a:pt x="775" y="329"/>
                      </a:lnTo>
                      <a:lnTo>
                        <a:pt x="770" y="330"/>
                      </a:lnTo>
                      <a:lnTo>
                        <a:pt x="768" y="332"/>
                      </a:lnTo>
                      <a:lnTo>
                        <a:pt x="757" y="337"/>
                      </a:lnTo>
                      <a:lnTo>
                        <a:pt x="753" y="345"/>
                      </a:lnTo>
                      <a:lnTo>
                        <a:pt x="752" y="356"/>
                      </a:lnTo>
                      <a:lnTo>
                        <a:pt x="757" y="362"/>
                      </a:lnTo>
                      <a:lnTo>
                        <a:pt x="755" y="367"/>
                      </a:lnTo>
                      <a:lnTo>
                        <a:pt x="758" y="368"/>
                      </a:lnTo>
                      <a:lnTo>
                        <a:pt x="759" y="371"/>
                      </a:lnTo>
                      <a:lnTo>
                        <a:pt x="758" y="374"/>
                      </a:lnTo>
                      <a:lnTo>
                        <a:pt x="753" y="378"/>
                      </a:lnTo>
                      <a:lnTo>
                        <a:pt x="752" y="384"/>
                      </a:lnTo>
                      <a:lnTo>
                        <a:pt x="752" y="386"/>
                      </a:lnTo>
                      <a:lnTo>
                        <a:pt x="754" y="388"/>
                      </a:lnTo>
                      <a:lnTo>
                        <a:pt x="764" y="388"/>
                      </a:lnTo>
                      <a:lnTo>
                        <a:pt x="766" y="394"/>
                      </a:lnTo>
                      <a:lnTo>
                        <a:pt x="764" y="396"/>
                      </a:lnTo>
                      <a:lnTo>
                        <a:pt x="760" y="398"/>
                      </a:lnTo>
                      <a:lnTo>
                        <a:pt x="757" y="396"/>
                      </a:lnTo>
                      <a:lnTo>
                        <a:pt x="754" y="394"/>
                      </a:lnTo>
                      <a:lnTo>
                        <a:pt x="752" y="401"/>
                      </a:lnTo>
                      <a:lnTo>
                        <a:pt x="738" y="406"/>
                      </a:lnTo>
                      <a:lnTo>
                        <a:pt x="726" y="422"/>
                      </a:lnTo>
                      <a:lnTo>
                        <a:pt x="721" y="425"/>
                      </a:lnTo>
                      <a:lnTo>
                        <a:pt x="716" y="431"/>
                      </a:lnTo>
                      <a:lnTo>
                        <a:pt x="712" y="436"/>
                      </a:lnTo>
                      <a:lnTo>
                        <a:pt x="711" y="442"/>
                      </a:lnTo>
                      <a:lnTo>
                        <a:pt x="712" y="450"/>
                      </a:lnTo>
                      <a:lnTo>
                        <a:pt x="709" y="458"/>
                      </a:lnTo>
                      <a:lnTo>
                        <a:pt x="700" y="463"/>
                      </a:lnTo>
                      <a:lnTo>
                        <a:pt x="693" y="463"/>
                      </a:lnTo>
                      <a:lnTo>
                        <a:pt x="687" y="468"/>
                      </a:lnTo>
                      <a:lnTo>
                        <a:pt x="682" y="476"/>
                      </a:lnTo>
                      <a:lnTo>
                        <a:pt x="678" y="487"/>
                      </a:lnTo>
                      <a:lnTo>
                        <a:pt x="672" y="498"/>
                      </a:lnTo>
                      <a:lnTo>
                        <a:pt x="657" y="520"/>
                      </a:lnTo>
                      <a:lnTo>
                        <a:pt x="651" y="527"/>
                      </a:lnTo>
                      <a:lnTo>
                        <a:pt x="639" y="534"/>
                      </a:lnTo>
                      <a:lnTo>
                        <a:pt x="628" y="544"/>
                      </a:lnTo>
                      <a:lnTo>
                        <a:pt x="624" y="549"/>
                      </a:lnTo>
                      <a:lnTo>
                        <a:pt x="614" y="565"/>
                      </a:lnTo>
                      <a:lnTo>
                        <a:pt x="607" y="574"/>
                      </a:lnTo>
                      <a:lnTo>
                        <a:pt x="599" y="589"/>
                      </a:lnTo>
                      <a:lnTo>
                        <a:pt x="594" y="592"/>
                      </a:lnTo>
                      <a:lnTo>
                        <a:pt x="590" y="593"/>
                      </a:lnTo>
                      <a:lnTo>
                        <a:pt x="567" y="593"/>
                      </a:lnTo>
                      <a:lnTo>
                        <a:pt x="564" y="594"/>
                      </a:lnTo>
                      <a:lnTo>
                        <a:pt x="556" y="597"/>
                      </a:lnTo>
                      <a:lnTo>
                        <a:pt x="551" y="603"/>
                      </a:lnTo>
                      <a:lnTo>
                        <a:pt x="547" y="604"/>
                      </a:lnTo>
                      <a:lnTo>
                        <a:pt x="544" y="603"/>
                      </a:lnTo>
                      <a:lnTo>
                        <a:pt x="542" y="598"/>
                      </a:lnTo>
                      <a:lnTo>
                        <a:pt x="534" y="584"/>
                      </a:lnTo>
                      <a:lnTo>
                        <a:pt x="531" y="582"/>
                      </a:lnTo>
                      <a:lnTo>
                        <a:pt x="527" y="583"/>
                      </a:lnTo>
                      <a:lnTo>
                        <a:pt x="517" y="592"/>
                      </a:lnTo>
                      <a:lnTo>
                        <a:pt x="513" y="598"/>
                      </a:lnTo>
                      <a:lnTo>
                        <a:pt x="502" y="608"/>
                      </a:lnTo>
                      <a:lnTo>
                        <a:pt x="488" y="626"/>
                      </a:lnTo>
                      <a:lnTo>
                        <a:pt x="480" y="633"/>
                      </a:lnTo>
                      <a:lnTo>
                        <a:pt x="478" y="640"/>
                      </a:lnTo>
                      <a:lnTo>
                        <a:pt x="474" y="658"/>
                      </a:lnTo>
                      <a:lnTo>
                        <a:pt x="474" y="663"/>
                      </a:lnTo>
                      <a:lnTo>
                        <a:pt x="476" y="668"/>
                      </a:lnTo>
                      <a:lnTo>
                        <a:pt x="483" y="671"/>
                      </a:lnTo>
                      <a:lnTo>
                        <a:pt x="489" y="670"/>
                      </a:lnTo>
                      <a:lnTo>
                        <a:pt x="496" y="673"/>
                      </a:lnTo>
                      <a:lnTo>
                        <a:pt x="506" y="673"/>
                      </a:lnTo>
                      <a:lnTo>
                        <a:pt x="508" y="674"/>
                      </a:lnTo>
                      <a:lnTo>
                        <a:pt x="512" y="678"/>
                      </a:lnTo>
                      <a:lnTo>
                        <a:pt x="513" y="681"/>
                      </a:lnTo>
                      <a:lnTo>
                        <a:pt x="513" y="686"/>
                      </a:lnTo>
                      <a:lnTo>
                        <a:pt x="507" y="706"/>
                      </a:lnTo>
                      <a:lnTo>
                        <a:pt x="507" y="711"/>
                      </a:lnTo>
                      <a:lnTo>
                        <a:pt x="508" y="716"/>
                      </a:lnTo>
                      <a:lnTo>
                        <a:pt x="518" y="727"/>
                      </a:lnTo>
                      <a:lnTo>
                        <a:pt x="522" y="728"/>
                      </a:lnTo>
                      <a:lnTo>
                        <a:pt x="532" y="724"/>
                      </a:lnTo>
                      <a:lnTo>
                        <a:pt x="534" y="725"/>
                      </a:lnTo>
                      <a:lnTo>
                        <a:pt x="537" y="728"/>
                      </a:lnTo>
                      <a:lnTo>
                        <a:pt x="537" y="739"/>
                      </a:lnTo>
                      <a:lnTo>
                        <a:pt x="538" y="748"/>
                      </a:lnTo>
                      <a:lnTo>
                        <a:pt x="543" y="755"/>
                      </a:lnTo>
                      <a:lnTo>
                        <a:pt x="545" y="762"/>
                      </a:lnTo>
                      <a:lnTo>
                        <a:pt x="550" y="768"/>
                      </a:lnTo>
                      <a:lnTo>
                        <a:pt x="555" y="773"/>
                      </a:lnTo>
                      <a:lnTo>
                        <a:pt x="555" y="776"/>
                      </a:lnTo>
                      <a:lnTo>
                        <a:pt x="559" y="781"/>
                      </a:lnTo>
                      <a:lnTo>
                        <a:pt x="560" y="784"/>
                      </a:lnTo>
                      <a:lnTo>
                        <a:pt x="555" y="786"/>
                      </a:lnTo>
                      <a:lnTo>
                        <a:pt x="555" y="788"/>
                      </a:lnTo>
                      <a:lnTo>
                        <a:pt x="555" y="798"/>
                      </a:lnTo>
                      <a:lnTo>
                        <a:pt x="554" y="802"/>
                      </a:lnTo>
                      <a:lnTo>
                        <a:pt x="561" y="803"/>
                      </a:lnTo>
                      <a:lnTo>
                        <a:pt x="561" y="805"/>
                      </a:lnTo>
                      <a:lnTo>
                        <a:pt x="554" y="805"/>
                      </a:lnTo>
                      <a:lnTo>
                        <a:pt x="549" y="809"/>
                      </a:lnTo>
                      <a:lnTo>
                        <a:pt x="549" y="811"/>
                      </a:lnTo>
                      <a:lnTo>
                        <a:pt x="545" y="813"/>
                      </a:lnTo>
                      <a:lnTo>
                        <a:pt x="542" y="813"/>
                      </a:lnTo>
                      <a:lnTo>
                        <a:pt x="535" y="813"/>
                      </a:lnTo>
                      <a:lnTo>
                        <a:pt x="534" y="810"/>
                      </a:lnTo>
                      <a:lnTo>
                        <a:pt x="533" y="809"/>
                      </a:lnTo>
                      <a:lnTo>
                        <a:pt x="534" y="803"/>
                      </a:lnTo>
                      <a:lnTo>
                        <a:pt x="534" y="802"/>
                      </a:lnTo>
                      <a:lnTo>
                        <a:pt x="527" y="800"/>
                      </a:lnTo>
                      <a:lnTo>
                        <a:pt x="522" y="804"/>
                      </a:lnTo>
                      <a:lnTo>
                        <a:pt x="510" y="808"/>
                      </a:lnTo>
                      <a:lnTo>
                        <a:pt x="506" y="815"/>
                      </a:lnTo>
                      <a:lnTo>
                        <a:pt x="505" y="816"/>
                      </a:lnTo>
                      <a:lnTo>
                        <a:pt x="502" y="816"/>
                      </a:lnTo>
                      <a:lnTo>
                        <a:pt x="488" y="816"/>
                      </a:lnTo>
                      <a:lnTo>
                        <a:pt x="479" y="809"/>
                      </a:lnTo>
                      <a:lnTo>
                        <a:pt x="473" y="811"/>
                      </a:lnTo>
                      <a:lnTo>
                        <a:pt x="469" y="809"/>
                      </a:lnTo>
                      <a:lnTo>
                        <a:pt x="457" y="810"/>
                      </a:lnTo>
                      <a:lnTo>
                        <a:pt x="453" y="809"/>
                      </a:lnTo>
                      <a:lnTo>
                        <a:pt x="447" y="810"/>
                      </a:lnTo>
                      <a:lnTo>
                        <a:pt x="443" y="809"/>
                      </a:lnTo>
                      <a:lnTo>
                        <a:pt x="442" y="810"/>
                      </a:lnTo>
                      <a:lnTo>
                        <a:pt x="441" y="810"/>
                      </a:lnTo>
                      <a:lnTo>
                        <a:pt x="438" y="805"/>
                      </a:lnTo>
                      <a:lnTo>
                        <a:pt x="436" y="805"/>
                      </a:lnTo>
                      <a:lnTo>
                        <a:pt x="435" y="810"/>
                      </a:lnTo>
                      <a:lnTo>
                        <a:pt x="435" y="827"/>
                      </a:lnTo>
                      <a:lnTo>
                        <a:pt x="415" y="827"/>
                      </a:lnTo>
                      <a:lnTo>
                        <a:pt x="411" y="829"/>
                      </a:lnTo>
                      <a:lnTo>
                        <a:pt x="406" y="827"/>
                      </a:lnTo>
                      <a:lnTo>
                        <a:pt x="404" y="832"/>
                      </a:lnTo>
                      <a:lnTo>
                        <a:pt x="402" y="834"/>
                      </a:lnTo>
                      <a:lnTo>
                        <a:pt x="400" y="837"/>
                      </a:lnTo>
                      <a:lnTo>
                        <a:pt x="395" y="841"/>
                      </a:lnTo>
                      <a:lnTo>
                        <a:pt x="391" y="842"/>
                      </a:lnTo>
                      <a:lnTo>
                        <a:pt x="378" y="837"/>
                      </a:lnTo>
                      <a:lnTo>
                        <a:pt x="367" y="836"/>
                      </a:lnTo>
                      <a:lnTo>
                        <a:pt x="363" y="834"/>
                      </a:lnTo>
                      <a:lnTo>
                        <a:pt x="362" y="827"/>
                      </a:lnTo>
                      <a:lnTo>
                        <a:pt x="360" y="824"/>
                      </a:lnTo>
                      <a:lnTo>
                        <a:pt x="355" y="820"/>
                      </a:lnTo>
                      <a:lnTo>
                        <a:pt x="350" y="808"/>
                      </a:lnTo>
                      <a:lnTo>
                        <a:pt x="344" y="791"/>
                      </a:lnTo>
                      <a:lnTo>
                        <a:pt x="344" y="784"/>
                      </a:lnTo>
                      <a:lnTo>
                        <a:pt x="340" y="784"/>
                      </a:lnTo>
                      <a:lnTo>
                        <a:pt x="329" y="781"/>
                      </a:lnTo>
                      <a:lnTo>
                        <a:pt x="322" y="776"/>
                      </a:lnTo>
                      <a:lnTo>
                        <a:pt x="318" y="756"/>
                      </a:lnTo>
                      <a:lnTo>
                        <a:pt x="316" y="751"/>
                      </a:lnTo>
                      <a:lnTo>
                        <a:pt x="308" y="745"/>
                      </a:lnTo>
                      <a:lnTo>
                        <a:pt x="302" y="741"/>
                      </a:lnTo>
                      <a:lnTo>
                        <a:pt x="292" y="740"/>
                      </a:lnTo>
                      <a:lnTo>
                        <a:pt x="271" y="744"/>
                      </a:lnTo>
                      <a:lnTo>
                        <a:pt x="250" y="744"/>
                      </a:lnTo>
                      <a:lnTo>
                        <a:pt x="236" y="750"/>
                      </a:lnTo>
                      <a:lnTo>
                        <a:pt x="227" y="748"/>
                      </a:lnTo>
                      <a:lnTo>
                        <a:pt x="212" y="746"/>
                      </a:lnTo>
                      <a:lnTo>
                        <a:pt x="205" y="759"/>
                      </a:lnTo>
                      <a:lnTo>
                        <a:pt x="200" y="753"/>
                      </a:lnTo>
                      <a:lnTo>
                        <a:pt x="188" y="753"/>
                      </a:lnTo>
                      <a:lnTo>
                        <a:pt x="178" y="745"/>
                      </a:lnTo>
                      <a:lnTo>
                        <a:pt x="164" y="746"/>
                      </a:lnTo>
                      <a:lnTo>
                        <a:pt x="151" y="745"/>
                      </a:lnTo>
                      <a:lnTo>
                        <a:pt x="144" y="753"/>
                      </a:lnTo>
                      <a:lnTo>
                        <a:pt x="130" y="755"/>
                      </a:lnTo>
                      <a:lnTo>
                        <a:pt x="102" y="751"/>
                      </a:lnTo>
                      <a:lnTo>
                        <a:pt x="91" y="751"/>
                      </a:lnTo>
                      <a:lnTo>
                        <a:pt x="76" y="759"/>
                      </a:lnTo>
                      <a:lnTo>
                        <a:pt x="69" y="755"/>
                      </a:lnTo>
                      <a:lnTo>
                        <a:pt x="61" y="761"/>
                      </a:lnTo>
                      <a:lnTo>
                        <a:pt x="53" y="761"/>
                      </a:lnTo>
                      <a:lnTo>
                        <a:pt x="48" y="765"/>
                      </a:lnTo>
                      <a:lnTo>
                        <a:pt x="45" y="759"/>
                      </a:lnTo>
                      <a:lnTo>
                        <a:pt x="42" y="7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8" name="Freeform 874"/>
                <p:cNvSpPr>
                  <a:spLocks noChangeAspect="1"/>
                </p:cNvSpPr>
                <p:nvPr/>
              </p:nvSpPr>
              <p:spPr bwMode="gray">
                <a:xfrm>
                  <a:off x="3730" y="2241"/>
                  <a:ext cx="37" cy="20"/>
                </a:xfrm>
                <a:custGeom>
                  <a:avLst/>
                  <a:gdLst/>
                  <a:ahLst/>
                  <a:cxnLst>
                    <a:cxn ang="0">
                      <a:pos x="164" y="32"/>
                    </a:cxn>
                    <a:cxn ang="0">
                      <a:pos x="164" y="30"/>
                    </a:cxn>
                    <a:cxn ang="0">
                      <a:pos x="150" y="22"/>
                    </a:cxn>
                    <a:cxn ang="0">
                      <a:pos x="148" y="18"/>
                    </a:cxn>
                    <a:cxn ang="0">
                      <a:pos x="145" y="17"/>
                    </a:cxn>
                    <a:cxn ang="0">
                      <a:pos x="130" y="21"/>
                    </a:cxn>
                    <a:cxn ang="0">
                      <a:pos x="126" y="21"/>
                    </a:cxn>
                    <a:cxn ang="0">
                      <a:pos x="112" y="16"/>
                    </a:cxn>
                    <a:cxn ang="0">
                      <a:pos x="96" y="15"/>
                    </a:cxn>
                    <a:cxn ang="0">
                      <a:pos x="89" y="10"/>
                    </a:cxn>
                    <a:cxn ang="0">
                      <a:pos x="89" y="7"/>
                    </a:cxn>
                    <a:cxn ang="0">
                      <a:pos x="85" y="1"/>
                    </a:cxn>
                    <a:cxn ang="0">
                      <a:pos x="79" y="0"/>
                    </a:cxn>
                    <a:cxn ang="0">
                      <a:pos x="65" y="1"/>
                    </a:cxn>
                    <a:cxn ang="0">
                      <a:pos x="53" y="6"/>
                    </a:cxn>
                    <a:cxn ang="0">
                      <a:pos x="42" y="17"/>
                    </a:cxn>
                    <a:cxn ang="0">
                      <a:pos x="32" y="33"/>
                    </a:cxn>
                    <a:cxn ang="0">
                      <a:pos x="11" y="53"/>
                    </a:cxn>
                    <a:cxn ang="0">
                      <a:pos x="10" y="59"/>
                    </a:cxn>
                    <a:cxn ang="0">
                      <a:pos x="9" y="63"/>
                    </a:cxn>
                    <a:cxn ang="0">
                      <a:pos x="0" y="71"/>
                    </a:cxn>
                    <a:cxn ang="0">
                      <a:pos x="0" y="76"/>
                    </a:cxn>
                    <a:cxn ang="0">
                      <a:pos x="5" y="77"/>
                    </a:cxn>
                    <a:cxn ang="0">
                      <a:pos x="6" y="80"/>
                    </a:cxn>
                    <a:cxn ang="0">
                      <a:pos x="6" y="87"/>
                    </a:cxn>
                    <a:cxn ang="0">
                      <a:pos x="8" y="88"/>
                    </a:cxn>
                    <a:cxn ang="0">
                      <a:pos x="11" y="88"/>
                    </a:cxn>
                    <a:cxn ang="0">
                      <a:pos x="15" y="91"/>
                    </a:cxn>
                    <a:cxn ang="0">
                      <a:pos x="26" y="95"/>
                    </a:cxn>
                    <a:cxn ang="0">
                      <a:pos x="49" y="98"/>
                    </a:cxn>
                    <a:cxn ang="0">
                      <a:pos x="68" y="98"/>
                    </a:cxn>
                    <a:cxn ang="0">
                      <a:pos x="91" y="90"/>
                    </a:cxn>
                    <a:cxn ang="0">
                      <a:pos x="96" y="90"/>
                    </a:cxn>
                    <a:cxn ang="0">
                      <a:pos x="106" y="93"/>
                    </a:cxn>
                    <a:cxn ang="0">
                      <a:pos x="115" y="93"/>
                    </a:cxn>
                    <a:cxn ang="0">
                      <a:pos x="123" y="92"/>
                    </a:cxn>
                    <a:cxn ang="0">
                      <a:pos x="144" y="88"/>
                    </a:cxn>
                    <a:cxn ang="0">
                      <a:pos x="158" y="87"/>
                    </a:cxn>
                    <a:cxn ang="0">
                      <a:pos x="178" y="84"/>
                    </a:cxn>
                    <a:cxn ang="0">
                      <a:pos x="186" y="80"/>
                    </a:cxn>
                    <a:cxn ang="0">
                      <a:pos x="186" y="77"/>
                    </a:cxn>
                    <a:cxn ang="0">
                      <a:pos x="185" y="73"/>
                    </a:cxn>
                    <a:cxn ang="0">
                      <a:pos x="187" y="59"/>
                    </a:cxn>
                    <a:cxn ang="0">
                      <a:pos x="181" y="53"/>
                    </a:cxn>
                    <a:cxn ang="0">
                      <a:pos x="162" y="45"/>
                    </a:cxn>
                    <a:cxn ang="0">
                      <a:pos x="161" y="43"/>
                    </a:cxn>
                    <a:cxn ang="0">
                      <a:pos x="161" y="41"/>
                    </a:cxn>
                    <a:cxn ang="0">
                      <a:pos x="164" y="34"/>
                    </a:cxn>
                    <a:cxn ang="0">
                      <a:pos x="164" y="32"/>
                    </a:cxn>
                  </a:cxnLst>
                  <a:rect l="0" t="0" r="r" b="b"/>
                  <a:pathLst>
                    <a:path w="187" h="98">
                      <a:moveTo>
                        <a:pt x="164" y="32"/>
                      </a:moveTo>
                      <a:lnTo>
                        <a:pt x="164" y="30"/>
                      </a:lnTo>
                      <a:lnTo>
                        <a:pt x="150" y="22"/>
                      </a:lnTo>
                      <a:lnTo>
                        <a:pt x="148" y="18"/>
                      </a:lnTo>
                      <a:lnTo>
                        <a:pt x="145" y="17"/>
                      </a:lnTo>
                      <a:lnTo>
                        <a:pt x="130" y="21"/>
                      </a:lnTo>
                      <a:lnTo>
                        <a:pt x="126" y="21"/>
                      </a:lnTo>
                      <a:lnTo>
                        <a:pt x="112" y="16"/>
                      </a:lnTo>
                      <a:lnTo>
                        <a:pt x="96" y="15"/>
                      </a:lnTo>
                      <a:lnTo>
                        <a:pt x="89" y="10"/>
                      </a:lnTo>
                      <a:lnTo>
                        <a:pt x="89" y="7"/>
                      </a:lnTo>
                      <a:lnTo>
                        <a:pt x="85" y="1"/>
                      </a:lnTo>
                      <a:lnTo>
                        <a:pt x="79" y="0"/>
                      </a:lnTo>
                      <a:lnTo>
                        <a:pt x="65" y="1"/>
                      </a:lnTo>
                      <a:lnTo>
                        <a:pt x="53" y="6"/>
                      </a:lnTo>
                      <a:lnTo>
                        <a:pt x="42" y="17"/>
                      </a:lnTo>
                      <a:lnTo>
                        <a:pt x="32" y="33"/>
                      </a:lnTo>
                      <a:lnTo>
                        <a:pt x="11" y="53"/>
                      </a:lnTo>
                      <a:lnTo>
                        <a:pt x="10" y="59"/>
                      </a:lnTo>
                      <a:lnTo>
                        <a:pt x="9" y="63"/>
                      </a:lnTo>
                      <a:lnTo>
                        <a:pt x="0" y="71"/>
                      </a:lnTo>
                      <a:lnTo>
                        <a:pt x="0" y="76"/>
                      </a:lnTo>
                      <a:lnTo>
                        <a:pt x="5" y="77"/>
                      </a:lnTo>
                      <a:lnTo>
                        <a:pt x="6" y="80"/>
                      </a:lnTo>
                      <a:lnTo>
                        <a:pt x="6" y="87"/>
                      </a:lnTo>
                      <a:lnTo>
                        <a:pt x="8" y="88"/>
                      </a:lnTo>
                      <a:lnTo>
                        <a:pt x="11" y="88"/>
                      </a:lnTo>
                      <a:lnTo>
                        <a:pt x="15" y="91"/>
                      </a:lnTo>
                      <a:lnTo>
                        <a:pt x="26" y="95"/>
                      </a:lnTo>
                      <a:lnTo>
                        <a:pt x="49" y="98"/>
                      </a:lnTo>
                      <a:lnTo>
                        <a:pt x="68" y="98"/>
                      </a:lnTo>
                      <a:lnTo>
                        <a:pt x="91" y="90"/>
                      </a:lnTo>
                      <a:lnTo>
                        <a:pt x="96" y="90"/>
                      </a:lnTo>
                      <a:lnTo>
                        <a:pt x="106" y="93"/>
                      </a:lnTo>
                      <a:lnTo>
                        <a:pt x="115" y="93"/>
                      </a:lnTo>
                      <a:lnTo>
                        <a:pt x="123" y="92"/>
                      </a:lnTo>
                      <a:lnTo>
                        <a:pt x="144" y="88"/>
                      </a:lnTo>
                      <a:lnTo>
                        <a:pt x="158" y="87"/>
                      </a:lnTo>
                      <a:lnTo>
                        <a:pt x="178" y="84"/>
                      </a:lnTo>
                      <a:lnTo>
                        <a:pt x="186" y="80"/>
                      </a:lnTo>
                      <a:lnTo>
                        <a:pt x="186" y="77"/>
                      </a:lnTo>
                      <a:lnTo>
                        <a:pt x="185" y="73"/>
                      </a:lnTo>
                      <a:lnTo>
                        <a:pt x="187" y="59"/>
                      </a:lnTo>
                      <a:lnTo>
                        <a:pt x="181" y="53"/>
                      </a:lnTo>
                      <a:lnTo>
                        <a:pt x="162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4" y="34"/>
                      </a:lnTo>
                      <a:lnTo>
                        <a:pt x="164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9" name="Freeform 875"/>
                <p:cNvSpPr>
                  <a:spLocks noChangeAspect="1"/>
                </p:cNvSpPr>
                <p:nvPr/>
              </p:nvSpPr>
              <p:spPr bwMode="gray">
                <a:xfrm>
                  <a:off x="3635" y="2216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432" y="170"/>
                    </a:cxn>
                    <a:cxn ang="0">
                      <a:pos x="428" y="203"/>
                    </a:cxn>
                    <a:cxn ang="0">
                      <a:pos x="441" y="221"/>
                    </a:cxn>
                    <a:cxn ang="0">
                      <a:pos x="434" y="242"/>
                    </a:cxn>
                    <a:cxn ang="0">
                      <a:pos x="396" y="242"/>
                    </a:cxn>
                    <a:cxn ang="0">
                      <a:pos x="368" y="238"/>
                    </a:cxn>
                    <a:cxn ang="0">
                      <a:pos x="308" y="224"/>
                    </a:cxn>
                    <a:cxn ang="0">
                      <a:pos x="267" y="218"/>
                    </a:cxn>
                    <a:cxn ang="0">
                      <a:pos x="239" y="191"/>
                    </a:cxn>
                    <a:cxn ang="0">
                      <a:pos x="211" y="184"/>
                    </a:cxn>
                    <a:cxn ang="0">
                      <a:pos x="192" y="184"/>
                    </a:cxn>
                    <a:cxn ang="0">
                      <a:pos x="168" y="187"/>
                    </a:cxn>
                    <a:cxn ang="0">
                      <a:pos x="136" y="168"/>
                    </a:cxn>
                    <a:cxn ang="0">
                      <a:pos x="114" y="159"/>
                    </a:cxn>
                    <a:cxn ang="0">
                      <a:pos x="83" y="148"/>
                    </a:cxn>
                    <a:cxn ang="0">
                      <a:pos x="57" y="124"/>
                    </a:cxn>
                    <a:cxn ang="0">
                      <a:pos x="32" y="109"/>
                    </a:cxn>
                    <a:cxn ang="0">
                      <a:pos x="23" y="113"/>
                    </a:cxn>
                    <a:cxn ang="0">
                      <a:pos x="12" y="98"/>
                    </a:cxn>
                    <a:cxn ang="0">
                      <a:pos x="1" y="87"/>
                    </a:cxn>
                    <a:cxn ang="0">
                      <a:pos x="11" y="71"/>
                    </a:cxn>
                    <a:cxn ang="0">
                      <a:pos x="14" y="51"/>
                    </a:cxn>
                    <a:cxn ang="0">
                      <a:pos x="17" y="34"/>
                    </a:cxn>
                    <a:cxn ang="0">
                      <a:pos x="30" y="22"/>
                    </a:cxn>
                    <a:cxn ang="0">
                      <a:pos x="43" y="6"/>
                    </a:cxn>
                    <a:cxn ang="0">
                      <a:pos x="54" y="4"/>
                    </a:cxn>
                    <a:cxn ang="0">
                      <a:pos x="67" y="18"/>
                    </a:cxn>
                    <a:cxn ang="0">
                      <a:pos x="71" y="8"/>
                    </a:cxn>
                    <a:cxn ang="0">
                      <a:pos x="73" y="0"/>
                    </a:cxn>
                    <a:cxn ang="0">
                      <a:pos x="110" y="7"/>
                    </a:cxn>
                    <a:cxn ang="0">
                      <a:pos x="141" y="24"/>
                    </a:cxn>
                    <a:cxn ang="0">
                      <a:pos x="174" y="46"/>
                    </a:cxn>
                    <a:cxn ang="0">
                      <a:pos x="186" y="77"/>
                    </a:cxn>
                    <a:cxn ang="0">
                      <a:pos x="200" y="74"/>
                    </a:cxn>
                    <a:cxn ang="0">
                      <a:pos x="207" y="67"/>
                    </a:cxn>
                    <a:cxn ang="0">
                      <a:pos x="221" y="63"/>
                    </a:cxn>
                    <a:cxn ang="0">
                      <a:pos x="226" y="73"/>
                    </a:cxn>
                    <a:cxn ang="0">
                      <a:pos x="226" y="95"/>
                    </a:cxn>
                    <a:cxn ang="0">
                      <a:pos x="235" y="101"/>
                    </a:cxn>
                    <a:cxn ang="0">
                      <a:pos x="251" y="104"/>
                    </a:cxn>
                    <a:cxn ang="0">
                      <a:pos x="272" y="106"/>
                    </a:cxn>
                    <a:cxn ang="0">
                      <a:pos x="277" y="117"/>
                    </a:cxn>
                    <a:cxn ang="0">
                      <a:pos x="301" y="131"/>
                    </a:cxn>
                    <a:cxn ang="0">
                      <a:pos x="315" y="142"/>
                    </a:cxn>
                    <a:cxn ang="0">
                      <a:pos x="329" y="149"/>
                    </a:cxn>
                    <a:cxn ang="0">
                      <a:pos x="344" y="149"/>
                    </a:cxn>
                    <a:cxn ang="0">
                      <a:pos x="356" y="144"/>
                    </a:cxn>
                    <a:cxn ang="0">
                      <a:pos x="377" y="151"/>
                    </a:cxn>
                    <a:cxn ang="0">
                      <a:pos x="398" y="158"/>
                    </a:cxn>
                    <a:cxn ang="0">
                      <a:pos x="422" y="159"/>
                    </a:cxn>
                    <a:cxn ang="0">
                      <a:pos x="439" y="151"/>
                    </a:cxn>
                  </a:cxnLst>
                  <a:rect l="0" t="0" r="r" b="b"/>
                  <a:pathLst>
                    <a:path w="441" h="244">
                      <a:moveTo>
                        <a:pt x="439" y="151"/>
                      </a:moveTo>
                      <a:lnTo>
                        <a:pt x="436" y="158"/>
                      </a:lnTo>
                      <a:lnTo>
                        <a:pt x="432" y="170"/>
                      </a:lnTo>
                      <a:lnTo>
                        <a:pt x="433" y="185"/>
                      </a:lnTo>
                      <a:lnTo>
                        <a:pt x="432" y="199"/>
                      </a:lnTo>
                      <a:lnTo>
                        <a:pt x="428" y="203"/>
                      </a:lnTo>
                      <a:lnTo>
                        <a:pt x="428" y="207"/>
                      </a:lnTo>
                      <a:lnTo>
                        <a:pt x="436" y="211"/>
                      </a:lnTo>
                      <a:lnTo>
                        <a:pt x="441" y="221"/>
                      </a:lnTo>
                      <a:lnTo>
                        <a:pt x="441" y="228"/>
                      </a:lnTo>
                      <a:lnTo>
                        <a:pt x="434" y="239"/>
                      </a:lnTo>
                      <a:lnTo>
                        <a:pt x="434" y="242"/>
                      </a:lnTo>
                      <a:lnTo>
                        <a:pt x="422" y="240"/>
                      </a:lnTo>
                      <a:lnTo>
                        <a:pt x="411" y="243"/>
                      </a:lnTo>
                      <a:lnTo>
                        <a:pt x="396" y="242"/>
                      </a:lnTo>
                      <a:lnTo>
                        <a:pt x="388" y="244"/>
                      </a:lnTo>
                      <a:lnTo>
                        <a:pt x="378" y="239"/>
                      </a:lnTo>
                      <a:lnTo>
                        <a:pt x="368" y="238"/>
                      </a:lnTo>
                      <a:lnTo>
                        <a:pt x="362" y="238"/>
                      </a:lnTo>
                      <a:lnTo>
                        <a:pt x="315" y="230"/>
                      </a:lnTo>
                      <a:lnTo>
                        <a:pt x="308" y="224"/>
                      </a:lnTo>
                      <a:lnTo>
                        <a:pt x="299" y="221"/>
                      </a:lnTo>
                      <a:lnTo>
                        <a:pt x="287" y="222"/>
                      </a:lnTo>
                      <a:lnTo>
                        <a:pt x="267" y="218"/>
                      </a:lnTo>
                      <a:lnTo>
                        <a:pt x="255" y="210"/>
                      </a:lnTo>
                      <a:lnTo>
                        <a:pt x="249" y="205"/>
                      </a:lnTo>
                      <a:lnTo>
                        <a:pt x="239" y="191"/>
                      </a:lnTo>
                      <a:lnTo>
                        <a:pt x="232" y="187"/>
                      </a:lnTo>
                      <a:lnTo>
                        <a:pt x="213" y="184"/>
                      </a:lnTo>
                      <a:lnTo>
                        <a:pt x="211" y="184"/>
                      </a:lnTo>
                      <a:lnTo>
                        <a:pt x="208" y="187"/>
                      </a:lnTo>
                      <a:lnTo>
                        <a:pt x="202" y="186"/>
                      </a:lnTo>
                      <a:lnTo>
                        <a:pt x="192" y="184"/>
                      </a:lnTo>
                      <a:lnTo>
                        <a:pt x="183" y="183"/>
                      </a:lnTo>
                      <a:lnTo>
                        <a:pt x="173" y="187"/>
                      </a:lnTo>
                      <a:lnTo>
                        <a:pt x="168" y="187"/>
                      </a:lnTo>
                      <a:lnTo>
                        <a:pt x="148" y="183"/>
                      </a:lnTo>
                      <a:lnTo>
                        <a:pt x="138" y="170"/>
                      </a:lnTo>
                      <a:lnTo>
                        <a:pt x="136" y="168"/>
                      </a:lnTo>
                      <a:lnTo>
                        <a:pt x="127" y="167"/>
                      </a:lnTo>
                      <a:lnTo>
                        <a:pt x="124" y="167"/>
                      </a:lnTo>
                      <a:lnTo>
                        <a:pt x="114" y="159"/>
                      </a:lnTo>
                      <a:lnTo>
                        <a:pt x="103" y="154"/>
                      </a:lnTo>
                      <a:lnTo>
                        <a:pt x="93" y="153"/>
                      </a:lnTo>
                      <a:lnTo>
                        <a:pt x="83" y="148"/>
                      </a:lnTo>
                      <a:lnTo>
                        <a:pt x="78" y="144"/>
                      </a:lnTo>
                      <a:lnTo>
                        <a:pt x="66" y="130"/>
                      </a:lnTo>
                      <a:lnTo>
                        <a:pt x="57" y="124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32" y="109"/>
                      </a:lnTo>
                      <a:lnTo>
                        <a:pt x="28" y="109"/>
                      </a:lnTo>
                      <a:lnTo>
                        <a:pt x="28" y="113"/>
                      </a:lnTo>
                      <a:lnTo>
                        <a:pt x="23" y="113"/>
                      </a:lnTo>
                      <a:lnTo>
                        <a:pt x="18" y="109"/>
                      </a:lnTo>
                      <a:lnTo>
                        <a:pt x="17" y="103"/>
                      </a:lnTo>
                      <a:lnTo>
                        <a:pt x="1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87"/>
                      </a:lnTo>
                      <a:lnTo>
                        <a:pt x="6" y="79"/>
                      </a:lnTo>
                      <a:lnTo>
                        <a:pt x="9" y="78"/>
                      </a:lnTo>
                      <a:lnTo>
                        <a:pt x="11" y="71"/>
                      </a:lnTo>
                      <a:lnTo>
                        <a:pt x="14" y="67"/>
                      </a:lnTo>
                      <a:lnTo>
                        <a:pt x="11" y="58"/>
                      </a:lnTo>
                      <a:lnTo>
                        <a:pt x="14" y="51"/>
                      </a:lnTo>
                      <a:lnTo>
                        <a:pt x="19" y="45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21" y="29"/>
                      </a:lnTo>
                      <a:lnTo>
                        <a:pt x="27" y="29"/>
                      </a:lnTo>
                      <a:lnTo>
                        <a:pt x="30" y="22"/>
                      </a:lnTo>
                      <a:lnTo>
                        <a:pt x="38" y="17"/>
                      </a:lnTo>
                      <a:lnTo>
                        <a:pt x="41" y="11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4" y="4"/>
                      </a:lnTo>
                      <a:lnTo>
                        <a:pt x="56" y="6"/>
                      </a:lnTo>
                      <a:lnTo>
                        <a:pt x="59" y="11"/>
                      </a:lnTo>
                      <a:lnTo>
                        <a:pt x="67" y="18"/>
                      </a:lnTo>
                      <a:lnTo>
                        <a:pt x="68" y="14"/>
                      </a:lnTo>
                      <a:lnTo>
                        <a:pt x="67" y="12"/>
                      </a:lnTo>
                      <a:lnTo>
                        <a:pt x="71" y="8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3" y="0"/>
                      </a:lnTo>
                      <a:lnTo>
                        <a:pt x="89" y="2"/>
                      </a:lnTo>
                      <a:lnTo>
                        <a:pt x="92" y="3"/>
                      </a:lnTo>
                      <a:lnTo>
                        <a:pt x="110" y="7"/>
                      </a:lnTo>
                      <a:lnTo>
                        <a:pt x="130" y="13"/>
                      </a:lnTo>
                      <a:lnTo>
                        <a:pt x="135" y="15"/>
                      </a:lnTo>
                      <a:lnTo>
                        <a:pt x="141" y="24"/>
                      </a:lnTo>
                      <a:lnTo>
                        <a:pt x="151" y="33"/>
                      </a:lnTo>
                      <a:lnTo>
                        <a:pt x="163" y="36"/>
                      </a:lnTo>
                      <a:lnTo>
                        <a:pt x="174" y="46"/>
                      </a:lnTo>
                      <a:lnTo>
                        <a:pt x="181" y="55"/>
                      </a:lnTo>
                      <a:lnTo>
                        <a:pt x="184" y="72"/>
                      </a:lnTo>
                      <a:lnTo>
                        <a:pt x="186" y="77"/>
                      </a:lnTo>
                      <a:lnTo>
                        <a:pt x="192" y="79"/>
                      </a:lnTo>
                      <a:lnTo>
                        <a:pt x="196" y="79"/>
                      </a:lnTo>
                      <a:lnTo>
                        <a:pt x="200" y="74"/>
                      </a:lnTo>
                      <a:lnTo>
                        <a:pt x="204" y="73"/>
                      </a:lnTo>
                      <a:lnTo>
                        <a:pt x="207" y="70"/>
                      </a:lnTo>
                      <a:lnTo>
                        <a:pt x="207" y="67"/>
                      </a:lnTo>
                      <a:lnTo>
                        <a:pt x="211" y="63"/>
                      </a:lnTo>
                      <a:lnTo>
                        <a:pt x="215" y="65"/>
                      </a:lnTo>
                      <a:lnTo>
                        <a:pt x="221" y="63"/>
                      </a:lnTo>
                      <a:lnTo>
                        <a:pt x="227" y="65"/>
                      </a:lnTo>
                      <a:lnTo>
                        <a:pt x="229" y="67"/>
                      </a:lnTo>
                      <a:lnTo>
                        <a:pt x="226" y="73"/>
                      </a:lnTo>
                      <a:lnTo>
                        <a:pt x="227" y="79"/>
                      </a:lnTo>
                      <a:lnTo>
                        <a:pt x="224" y="92"/>
                      </a:lnTo>
                      <a:lnTo>
                        <a:pt x="226" y="95"/>
                      </a:lnTo>
                      <a:lnTo>
                        <a:pt x="231" y="93"/>
                      </a:lnTo>
                      <a:lnTo>
                        <a:pt x="233" y="98"/>
                      </a:lnTo>
                      <a:lnTo>
                        <a:pt x="235" y="101"/>
                      </a:lnTo>
                      <a:lnTo>
                        <a:pt x="240" y="101"/>
                      </a:lnTo>
                      <a:lnTo>
                        <a:pt x="245" y="105"/>
                      </a:lnTo>
                      <a:lnTo>
                        <a:pt x="251" y="104"/>
                      </a:lnTo>
                      <a:lnTo>
                        <a:pt x="259" y="106"/>
                      </a:lnTo>
                      <a:lnTo>
                        <a:pt x="267" y="108"/>
                      </a:lnTo>
                      <a:lnTo>
                        <a:pt x="272" y="106"/>
                      </a:lnTo>
                      <a:lnTo>
                        <a:pt x="277" y="103"/>
                      </a:lnTo>
                      <a:lnTo>
                        <a:pt x="280" y="104"/>
                      </a:lnTo>
                      <a:lnTo>
                        <a:pt x="277" y="117"/>
                      </a:lnTo>
                      <a:lnTo>
                        <a:pt x="278" y="124"/>
                      </a:lnTo>
                      <a:lnTo>
                        <a:pt x="293" y="133"/>
                      </a:lnTo>
                      <a:lnTo>
                        <a:pt x="301" y="131"/>
                      </a:lnTo>
                      <a:lnTo>
                        <a:pt x="308" y="132"/>
                      </a:lnTo>
                      <a:lnTo>
                        <a:pt x="314" y="138"/>
                      </a:lnTo>
                      <a:lnTo>
                        <a:pt x="315" y="142"/>
                      </a:lnTo>
                      <a:lnTo>
                        <a:pt x="319" y="148"/>
                      </a:lnTo>
                      <a:lnTo>
                        <a:pt x="323" y="151"/>
                      </a:lnTo>
                      <a:lnTo>
                        <a:pt x="329" y="149"/>
                      </a:lnTo>
                      <a:lnTo>
                        <a:pt x="333" y="147"/>
                      </a:lnTo>
                      <a:lnTo>
                        <a:pt x="339" y="151"/>
                      </a:lnTo>
                      <a:lnTo>
                        <a:pt x="344" y="149"/>
                      </a:lnTo>
                      <a:lnTo>
                        <a:pt x="350" y="152"/>
                      </a:lnTo>
                      <a:lnTo>
                        <a:pt x="352" y="151"/>
                      </a:lnTo>
                      <a:lnTo>
                        <a:pt x="356" y="144"/>
                      </a:lnTo>
                      <a:lnTo>
                        <a:pt x="361" y="143"/>
                      </a:lnTo>
                      <a:lnTo>
                        <a:pt x="369" y="144"/>
                      </a:lnTo>
                      <a:lnTo>
                        <a:pt x="377" y="151"/>
                      </a:lnTo>
                      <a:lnTo>
                        <a:pt x="387" y="153"/>
                      </a:lnTo>
                      <a:lnTo>
                        <a:pt x="394" y="157"/>
                      </a:lnTo>
                      <a:lnTo>
                        <a:pt x="398" y="158"/>
                      </a:lnTo>
                      <a:lnTo>
                        <a:pt x="405" y="156"/>
                      </a:lnTo>
                      <a:lnTo>
                        <a:pt x="419" y="159"/>
                      </a:lnTo>
                      <a:lnTo>
                        <a:pt x="422" y="159"/>
                      </a:lnTo>
                      <a:lnTo>
                        <a:pt x="428" y="151"/>
                      </a:lnTo>
                      <a:lnTo>
                        <a:pt x="436" y="149"/>
                      </a:lnTo>
                      <a:lnTo>
                        <a:pt x="439" y="15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0" name="Freeform 876"/>
                <p:cNvSpPr>
                  <a:spLocks noChangeAspect="1"/>
                </p:cNvSpPr>
                <p:nvPr/>
              </p:nvSpPr>
              <p:spPr bwMode="gray">
                <a:xfrm>
                  <a:off x="3720" y="2263"/>
                  <a:ext cx="52" cy="67"/>
                </a:xfrm>
                <a:custGeom>
                  <a:avLst/>
                  <a:gdLst/>
                  <a:ahLst/>
                  <a:cxnLst>
                    <a:cxn ang="0">
                      <a:pos x="241" y="337"/>
                    </a:cxn>
                    <a:cxn ang="0">
                      <a:pos x="226" y="291"/>
                    </a:cxn>
                    <a:cxn ang="0">
                      <a:pos x="221" y="257"/>
                    </a:cxn>
                    <a:cxn ang="0">
                      <a:pos x="198" y="225"/>
                    </a:cxn>
                    <a:cxn ang="0">
                      <a:pos x="174" y="230"/>
                    </a:cxn>
                    <a:cxn ang="0">
                      <a:pos x="161" y="215"/>
                    </a:cxn>
                    <a:cxn ang="0">
                      <a:pos x="153" y="227"/>
                    </a:cxn>
                    <a:cxn ang="0">
                      <a:pos x="149" y="246"/>
                    </a:cxn>
                    <a:cxn ang="0">
                      <a:pos x="129" y="283"/>
                    </a:cxn>
                    <a:cxn ang="0">
                      <a:pos x="115" y="267"/>
                    </a:cxn>
                    <a:cxn ang="0">
                      <a:pos x="108" y="279"/>
                    </a:cxn>
                    <a:cxn ang="0">
                      <a:pos x="96" y="280"/>
                    </a:cxn>
                    <a:cxn ang="0">
                      <a:pos x="80" y="284"/>
                    </a:cxn>
                    <a:cxn ang="0">
                      <a:pos x="75" y="286"/>
                    </a:cxn>
                    <a:cxn ang="0">
                      <a:pos x="69" y="291"/>
                    </a:cxn>
                    <a:cxn ang="0">
                      <a:pos x="58" y="292"/>
                    </a:cxn>
                    <a:cxn ang="0">
                      <a:pos x="53" y="273"/>
                    </a:cxn>
                    <a:cxn ang="0">
                      <a:pos x="49" y="258"/>
                    </a:cxn>
                    <a:cxn ang="0">
                      <a:pos x="48" y="241"/>
                    </a:cxn>
                    <a:cxn ang="0">
                      <a:pos x="40" y="227"/>
                    </a:cxn>
                    <a:cxn ang="0">
                      <a:pos x="42" y="215"/>
                    </a:cxn>
                    <a:cxn ang="0">
                      <a:pos x="42" y="195"/>
                    </a:cxn>
                    <a:cxn ang="0">
                      <a:pos x="38" y="179"/>
                    </a:cxn>
                    <a:cxn ang="0">
                      <a:pos x="32" y="165"/>
                    </a:cxn>
                    <a:cxn ang="0">
                      <a:pos x="36" y="133"/>
                    </a:cxn>
                    <a:cxn ang="0">
                      <a:pos x="21" y="118"/>
                    </a:cxn>
                    <a:cxn ang="0">
                      <a:pos x="1" y="109"/>
                    </a:cxn>
                    <a:cxn ang="0">
                      <a:pos x="1" y="98"/>
                    </a:cxn>
                    <a:cxn ang="0">
                      <a:pos x="13" y="89"/>
                    </a:cxn>
                    <a:cxn ang="0">
                      <a:pos x="22" y="78"/>
                    </a:cxn>
                    <a:cxn ang="0">
                      <a:pos x="42" y="68"/>
                    </a:cxn>
                    <a:cxn ang="0">
                      <a:pos x="39" y="60"/>
                    </a:cxn>
                    <a:cxn ang="0">
                      <a:pos x="17" y="57"/>
                    </a:cxn>
                    <a:cxn ang="0">
                      <a:pos x="11" y="39"/>
                    </a:cxn>
                    <a:cxn ang="0">
                      <a:pos x="28" y="3"/>
                    </a:cxn>
                    <a:cxn ang="0">
                      <a:pos x="42" y="17"/>
                    </a:cxn>
                    <a:cxn ang="0">
                      <a:pos x="49" y="17"/>
                    </a:cxn>
                    <a:cxn ang="0">
                      <a:pos x="59" y="8"/>
                    </a:cxn>
                    <a:cxn ang="0">
                      <a:pos x="69" y="31"/>
                    </a:cxn>
                    <a:cxn ang="0">
                      <a:pos x="82" y="33"/>
                    </a:cxn>
                    <a:cxn ang="0">
                      <a:pos x="93" y="23"/>
                    </a:cxn>
                    <a:cxn ang="0">
                      <a:pos x="101" y="62"/>
                    </a:cxn>
                    <a:cxn ang="0">
                      <a:pos x="118" y="75"/>
                    </a:cxn>
                    <a:cxn ang="0">
                      <a:pos x="166" y="76"/>
                    </a:cxn>
                    <a:cxn ang="0">
                      <a:pos x="203" y="76"/>
                    </a:cxn>
                    <a:cxn ang="0">
                      <a:pos x="242" y="86"/>
                    </a:cxn>
                    <a:cxn ang="0">
                      <a:pos x="231" y="96"/>
                    </a:cxn>
                    <a:cxn ang="0">
                      <a:pos x="214" y="124"/>
                    </a:cxn>
                    <a:cxn ang="0">
                      <a:pos x="192" y="140"/>
                    </a:cxn>
                    <a:cxn ang="0">
                      <a:pos x="176" y="157"/>
                    </a:cxn>
                    <a:cxn ang="0">
                      <a:pos x="184" y="193"/>
                    </a:cxn>
                    <a:cxn ang="0">
                      <a:pos x="199" y="204"/>
                    </a:cxn>
                    <a:cxn ang="0">
                      <a:pos x="211" y="202"/>
                    </a:cxn>
                    <a:cxn ang="0">
                      <a:pos x="228" y="166"/>
                    </a:cxn>
                    <a:cxn ang="0">
                      <a:pos x="241" y="181"/>
                    </a:cxn>
                    <a:cxn ang="0">
                      <a:pos x="249" y="206"/>
                    </a:cxn>
                    <a:cxn ang="0">
                      <a:pos x="258" y="243"/>
                    </a:cxn>
                    <a:cxn ang="0">
                      <a:pos x="260" y="279"/>
                    </a:cxn>
                    <a:cxn ang="0">
                      <a:pos x="250" y="305"/>
                    </a:cxn>
                    <a:cxn ang="0">
                      <a:pos x="243" y="318"/>
                    </a:cxn>
                  </a:cxnLst>
                  <a:rect l="0" t="0" r="r" b="b"/>
                  <a:pathLst>
                    <a:path w="262" h="337">
                      <a:moveTo>
                        <a:pt x="243" y="335"/>
                      </a:moveTo>
                      <a:lnTo>
                        <a:pt x="241" y="337"/>
                      </a:lnTo>
                      <a:lnTo>
                        <a:pt x="233" y="319"/>
                      </a:lnTo>
                      <a:lnTo>
                        <a:pt x="226" y="291"/>
                      </a:lnTo>
                      <a:lnTo>
                        <a:pt x="225" y="276"/>
                      </a:lnTo>
                      <a:lnTo>
                        <a:pt x="221" y="257"/>
                      </a:lnTo>
                      <a:lnTo>
                        <a:pt x="204" y="230"/>
                      </a:lnTo>
                      <a:lnTo>
                        <a:pt x="198" y="225"/>
                      </a:lnTo>
                      <a:lnTo>
                        <a:pt x="187" y="229"/>
                      </a:lnTo>
                      <a:lnTo>
                        <a:pt x="174" y="230"/>
                      </a:lnTo>
                      <a:lnTo>
                        <a:pt x="166" y="225"/>
                      </a:lnTo>
                      <a:lnTo>
                        <a:pt x="161" y="215"/>
                      </a:lnTo>
                      <a:lnTo>
                        <a:pt x="157" y="218"/>
                      </a:lnTo>
                      <a:lnTo>
                        <a:pt x="153" y="227"/>
                      </a:lnTo>
                      <a:lnTo>
                        <a:pt x="146" y="234"/>
                      </a:lnTo>
                      <a:lnTo>
                        <a:pt x="149" y="246"/>
                      </a:lnTo>
                      <a:lnTo>
                        <a:pt x="149" y="257"/>
                      </a:lnTo>
                      <a:lnTo>
                        <a:pt x="129" y="283"/>
                      </a:lnTo>
                      <a:lnTo>
                        <a:pt x="125" y="280"/>
                      </a:lnTo>
                      <a:lnTo>
                        <a:pt x="115" y="267"/>
                      </a:lnTo>
                      <a:lnTo>
                        <a:pt x="110" y="274"/>
                      </a:lnTo>
                      <a:lnTo>
                        <a:pt x="108" y="279"/>
                      </a:lnTo>
                      <a:lnTo>
                        <a:pt x="99" y="288"/>
                      </a:lnTo>
                      <a:lnTo>
                        <a:pt x="96" y="280"/>
                      </a:lnTo>
                      <a:lnTo>
                        <a:pt x="91" y="285"/>
                      </a:lnTo>
                      <a:lnTo>
                        <a:pt x="80" y="284"/>
                      </a:lnTo>
                      <a:lnTo>
                        <a:pt x="79" y="289"/>
                      </a:lnTo>
                      <a:lnTo>
                        <a:pt x="75" y="286"/>
                      </a:lnTo>
                      <a:lnTo>
                        <a:pt x="71" y="288"/>
                      </a:lnTo>
                      <a:lnTo>
                        <a:pt x="69" y="291"/>
                      </a:lnTo>
                      <a:lnTo>
                        <a:pt x="65" y="294"/>
                      </a:lnTo>
                      <a:lnTo>
                        <a:pt x="58" y="292"/>
                      </a:lnTo>
                      <a:lnTo>
                        <a:pt x="51" y="279"/>
                      </a:lnTo>
                      <a:lnTo>
                        <a:pt x="53" y="273"/>
                      </a:lnTo>
                      <a:lnTo>
                        <a:pt x="51" y="269"/>
                      </a:lnTo>
                      <a:lnTo>
                        <a:pt x="49" y="258"/>
                      </a:lnTo>
                      <a:lnTo>
                        <a:pt x="50" y="251"/>
                      </a:lnTo>
                      <a:lnTo>
                        <a:pt x="48" y="241"/>
                      </a:lnTo>
                      <a:lnTo>
                        <a:pt x="43" y="236"/>
                      </a:lnTo>
                      <a:lnTo>
                        <a:pt x="40" y="227"/>
                      </a:lnTo>
                      <a:lnTo>
                        <a:pt x="40" y="218"/>
                      </a:lnTo>
                      <a:lnTo>
                        <a:pt x="42" y="215"/>
                      </a:lnTo>
                      <a:lnTo>
                        <a:pt x="43" y="199"/>
                      </a:lnTo>
                      <a:lnTo>
                        <a:pt x="42" y="195"/>
                      </a:lnTo>
                      <a:lnTo>
                        <a:pt x="38" y="194"/>
                      </a:lnTo>
                      <a:lnTo>
                        <a:pt x="38" y="179"/>
                      </a:lnTo>
                      <a:lnTo>
                        <a:pt x="32" y="173"/>
                      </a:lnTo>
                      <a:lnTo>
                        <a:pt x="32" y="165"/>
                      </a:lnTo>
                      <a:lnTo>
                        <a:pt x="34" y="154"/>
                      </a:lnTo>
                      <a:lnTo>
                        <a:pt x="36" y="133"/>
                      </a:lnTo>
                      <a:lnTo>
                        <a:pt x="27" y="123"/>
                      </a:lnTo>
                      <a:lnTo>
                        <a:pt x="21" y="118"/>
                      </a:lnTo>
                      <a:lnTo>
                        <a:pt x="10" y="113"/>
                      </a:lnTo>
                      <a:lnTo>
                        <a:pt x="1" y="109"/>
                      </a:lnTo>
                      <a:lnTo>
                        <a:pt x="0" y="103"/>
                      </a:lnTo>
                      <a:lnTo>
                        <a:pt x="1" y="98"/>
                      </a:lnTo>
                      <a:lnTo>
                        <a:pt x="6" y="90"/>
                      </a:lnTo>
                      <a:lnTo>
                        <a:pt x="13" y="89"/>
                      </a:lnTo>
                      <a:lnTo>
                        <a:pt x="20" y="85"/>
                      </a:lnTo>
                      <a:lnTo>
                        <a:pt x="22" y="78"/>
                      </a:lnTo>
                      <a:lnTo>
                        <a:pt x="42" y="76"/>
                      </a:lnTo>
                      <a:lnTo>
                        <a:pt x="42" y="68"/>
                      </a:lnTo>
                      <a:lnTo>
                        <a:pt x="38" y="64"/>
                      </a:lnTo>
                      <a:lnTo>
                        <a:pt x="39" y="60"/>
                      </a:lnTo>
                      <a:lnTo>
                        <a:pt x="24" y="62"/>
                      </a:lnTo>
                      <a:lnTo>
                        <a:pt x="17" y="57"/>
                      </a:lnTo>
                      <a:lnTo>
                        <a:pt x="15" y="43"/>
                      </a:lnTo>
                      <a:lnTo>
                        <a:pt x="11" y="39"/>
                      </a:lnTo>
                      <a:lnTo>
                        <a:pt x="26" y="15"/>
                      </a:lnTo>
                      <a:lnTo>
                        <a:pt x="28" y="3"/>
                      </a:lnTo>
                      <a:lnTo>
                        <a:pt x="32" y="0"/>
                      </a:lnTo>
                      <a:lnTo>
                        <a:pt x="42" y="17"/>
                      </a:lnTo>
                      <a:lnTo>
                        <a:pt x="48" y="25"/>
                      </a:lnTo>
                      <a:lnTo>
                        <a:pt x="49" y="17"/>
                      </a:lnTo>
                      <a:lnTo>
                        <a:pt x="53" y="5"/>
                      </a:lnTo>
                      <a:lnTo>
                        <a:pt x="59" y="8"/>
                      </a:lnTo>
                      <a:lnTo>
                        <a:pt x="61" y="22"/>
                      </a:lnTo>
                      <a:lnTo>
                        <a:pt x="69" y="31"/>
                      </a:lnTo>
                      <a:lnTo>
                        <a:pt x="74" y="27"/>
                      </a:lnTo>
                      <a:lnTo>
                        <a:pt x="82" y="33"/>
                      </a:lnTo>
                      <a:lnTo>
                        <a:pt x="91" y="19"/>
                      </a:lnTo>
                      <a:lnTo>
                        <a:pt x="93" y="23"/>
                      </a:lnTo>
                      <a:lnTo>
                        <a:pt x="96" y="43"/>
                      </a:lnTo>
                      <a:lnTo>
                        <a:pt x="101" y="62"/>
                      </a:lnTo>
                      <a:lnTo>
                        <a:pt x="107" y="70"/>
                      </a:lnTo>
                      <a:lnTo>
                        <a:pt x="118" y="75"/>
                      </a:lnTo>
                      <a:lnTo>
                        <a:pt x="162" y="79"/>
                      </a:lnTo>
                      <a:lnTo>
                        <a:pt x="166" y="76"/>
                      </a:lnTo>
                      <a:lnTo>
                        <a:pt x="180" y="74"/>
                      </a:lnTo>
                      <a:lnTo>
                        <a:pt x="203" y="76"/>
                      </a:lnTo>
                      <a:lnTo>
                        <a:pt x="227" y="80"/>
                      </a:lnTo>
                      <a:lnTo>
                        <a:pt x="242" y="86"/>
                      </a:lnTo>
                      <a:lnTo>
                        <a:pt x="239" y="91"/>
                      </a:lnTo>
                      <a:lnTo>
                        <a:pt x="231" y="96"/>
                      </a:lnTo>
                      <a:lnTo>
                        <a:pt x="226" y="109"/>
                      </a:lnTo>
                      <a:lnTo>
                        <a:pt x="214" y="124"/>
                      </a:lnTo>
                      <a:lnTo>
                        <a:pt x="203" y="134"/>
                      </a:lnTo>
                      <a:lnTo>
                        <a:pt x="192" y="140"/>
                      </a:lnTo>
                      <a:lnTo>
                        <a:pt x="178" y="149"/>
                      </a:lnTo>
                      <a:lnTo>
                        <a:pt x="176" y="157"/>
                      </a:lnTo>
                      <a:lnTo>
                        <a:pt x="177" y="173"/>
                      </a:lnTo>
                      <a:lnTo>
                        <a:pt x="184" y="193"/>
                      </a:lnTo>
                      <a:lnTo>
                        <a:pt x="194" y="194"/>
                      </a:lnTo>
                      <a:lnTo>
                        <a:pt x="199" y="204"/>
                      </a:lnTo>
                      <a:lnTo>
                        <a:pt x="206" y="210"/>
                      </a:lnTo>
                      <a:lnTo>
                        <a:pt x="211" y="202"/>
                      </a:lnTo>
                      <a:lnTo>
                        <a:pt x="217" y="181"/>
                      </a:lnTo>
                      <a:lnTo>
                        <a:pt x="228" y="166"/>
                      </a:lnTo>
                      <a:lnTo>
                        <a:pt x="233" y="167"/>
                      </a:lnTo>
                      <a:lnTo>
                        <a:pt x="241" y="181"/>
                      </a:lnTo>
                      <a:lnTo>
                        <a:pt x="246" y="198"/>
                      </a:lnTo>
                      <a:lnTo>
                        <a:pt x="249" y="206"/>
                      </a:lnTo>
                      <a:lnTo>
                        <a:pt x="252" y="215"/>
                      </a:lnTo>
                      <a:lnTo>
                        <a:pt x="258" y="243"/>
                      </a:lnTo>
                      <a:lnTo>
                        <a:pt x="262" y="276"/>
                      </a:lnTo>
                      <a:lnTo>
                        <a:pt x="260" y="279"/>
                      </a:lnTo>
                      <a:lnTo>
                        <a:pt x="262" y="308"/>
                      </a:lnTo>
                      <a:lnTo>
                        <a:pt x="250" y="305"/>
                      </a:lnTo>
                      <a:lnTo>
                        <a:pt x="244" y="310"/>
                      </a:lnTo>
                      <a:lnTo>
                        <a:pt x="243" y="318"/>
                      </a:lnTo>
                      <a:lnTo>
                        <a:pt x="243" y="3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1" name="Freeform 877"/>
                <p:cNvSpPr>
                  <a:spLocks noChangeAspect="1"/>
                </p:cNvSpPr>
                <p:nvPr/>
              </p:nvSpPr>
              <p:spPr bwMode="gray">
                <a:xfrm>
                  <a:off x="3631" y="2455"/>
                  <a:ext cx="23" cy="4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3" y="4"/>
                    </a:cxn>
                    <a:cxn ang="0">
                      <a:pos x="19" y="9"/>
                    </a:cxn>
                    <a:cxn ang="0">
                      <a:pos x="28" y="12"/>
                    </a:cxn>
                    <a:cxn ang="0">
                      <a:pos x="33" y="19"/>
                    </a:cxn>
                    <a:cxn ang="0">
                      <a:pos x="28" y="19"/>
                    </a:cxn>
                    <a:cxn ang="0">
                      <a:pos x="22" y="25"/>
                    </a:cxn>
                    <a:cxn ang="0">
                      <a:pos x="19" y="38"/>
                    </a:cxn>
                    <a:cxn ang="0">
                      <a:pos x="13" y="47"/>
                    </a:cxn>
                    <a:cxn ang="0">
                      <a:pos x="7" y="95"/>
                    </a:cxn>
                    <a:cxn ang="0">
                      <a:pos x="2" y="91"/>
                    </a:cxn>
                    <a:cxn ang="0">
                      <a:pos x="0" y="95"/>
                    </a:cxn>
                    <a:cxn ang="0">
                      <a:pos x="0" y="111"/>
                    </a:cxn>
                    <a:cxn ang="0">
                      <a:pos x="7" y="166"/>
                    </a:cxn>
                    <a:cxn ang="0">
                      <a:pos x="11" y="182"/>
                    </a:cxn>
                    <a:cxn ang="0">
                      <a:pos x="19" y="198"/>
                    </a:cxn>
                    <a:cxn ang="0">
                      <a:pos x="29" y="209"/>
                    </a:cxn>
                    <a:cxn ang="0">
                      <a:pos x="45" y="211"/>
                    </a:cxn>
                    <a:cxn ang="0">
                      <a:pos x="59" y="211"/>
                    </a:cxn>
                    <a:cxn ang="0">
                      <a:pos x="86" y="197"/>
                    </a:cxn>
                    <a:cxn ang="0">
                      <a:pos x="100" y="187"/>
                    </a:cxn>
                    <a:cxn ang="0">
                      <a:pos x="113" y="170"/>
                    </a:cxn>
                    <a:cxn ang="0">
                      <a:pos x="115" y="145"/>
                    </a:cxn>
                    <a:cxn ang="0">
                      <a:pos x="116" y="125"/>
                    </a:cxn>
                    <a:cxn ang="0">
                      <a:pos x="115" y="117"/>
                    </a:cxn>
                    <a:cxn ang="0">
                      <a:pos x="108" y="114"/>
                    </a:cxn>
                    <a:cxn ang="0">
                      <a:pos x="98" y="87"/>
                    </a:cxn>
                    <a:cxn ang="0">
                      <a:pos x="92" y="75"/>
                    </a:cxn>
                    <a:cxn ang="0">
                      <a:pos x="86" y="69"/>
                    </a:cxn>
                    <a:cxn ang="0">
                      <a:pos x="83" y="62"/>
                    </a:cxn>
                    <a:cxn ang="0">
                      <a:pos x="80" y="55"/>
                    </a:cxn>
                    <a:cxn ang="0">
                      <a:pos x="67" y="44"/>
                    </a:cxn>
                    <a:cxn ang="0">
                      <a:pos x="64" y="33"/>
                    </a:cxn>
                    <a:cxn ang="0">
                      <a:pos x="45" y="12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16" h="211">
                      <a:moveTo>
                        <a:pt x="18" y="0"/>
                      </a:moveTo>
                      <a:lnTo>
                        <a:pt x="13" y="4"/>
                      </a:lnTo>
                      <a:lnTo>
                        <a:pt x="19" y="9"/>
                      </a:lnTo>
                      <a:lnTo>
                        <a:pt x="28" y="12"/>
                      </a:lnTo>
                      <a:lnTo>
                        <a:pt x="33" y="19"/>
                      </a:lnTo>
                      <a:lnTo>
                        <a:pt x="28" y="19"/>
                      </a:lnTo>
                      <a:lnTo>
                        <a:pt x="22" y="25"/>
                      </a:lnTo>
                      <a:lnTo>
                        <a:pt x="19" y="38"/>
                      </a:lnTo>
                      <a:lnTo>
                        <a:pt x="13" y="47"/>
                      </a:lnTo>
                      <a:lnTo>
                        <a:pt x="7" y="95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7" y="166"/>
                      </a:lnTo>
                      <a:lnTo>
                        <a:pt x="11" y="182"/>
                      </a:lnTo>
                      <a:lnTo>
                        <a:pt x="19" y="198"/>
                      </a:lnTo>
                      <a:lnTo>
                        <a:pt x="29" y="209"/>
                      </a:lnTo>
                      <a:lnTo>
                        <a:pt x="45" y="211"/>
                      </a:lnTo>
                      <a:lnTo>
                        <a:pt x="59" y="211"/>
                      </a:lnTo>
                      <a:lnTo>
                        <a:pt x="86" y="197"/>
                      </a:lnTo>
                      <a:lnTo>
                        <a:pt x="100" y="187"/>
                      </a:lnTo>
                      <a:lnTo>
                        <a:pt x="113" y="170"/>
                      </a:lnTo>
                      <a:lnTo>
                        <a:pt x="115" y="145"/>
                      </a:lnTo>
                      <a:lnTo>
                        <a:pt x="116" y="125"/>
                      </a:lnTo>
                      <a:lnTo>
                        <a:pt x="115" y="117"/>
                      </a:lnTo>
                      <a:lnTo>
                        <a:pt x="108" y="114"/>
                      </a:lnTo>
                      <a:lnTo>
                        <a:pt x="98" y="87"/>
                      </a:lnTo>
                      <a:lnTo>
                        <a:pt x="92" y="75"/>
                      </a:lnTo>
                      <a:lnTo>
                        <a:pt x="86" y="69"/>
                      </a:lnTo>
                      <a:lnTo>
                        <a:pt x="83" y="62"/>
                      </a:lnTo>
                      <a:lnTo>
                        <a:pt x="80" y="55"/>
                      </a:lnTo>
                      <a:lnTo>
                        <a:pt x="67" y="44"/>
                      </a:lnTo>
                      <a:lnTo>
                        <a:pt x="64" y="33"/>
                      </a:lnTo>
                      <a:lnTo>
                        <a:pt x="45" y="12"/>
                      </a:ln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3" name="Freeform 878"/>
              <p:cNvSpPr>
                <a:spLocks noChangeAspect="1"/>
              </p:cNvSpPr>
              <p:nvPr/>
            </p:nvSpPr>
            <p:spPr bwMode="gray">
              <a:xfrm>
                <a:off x="3533339" y="5070190"/>
                <a:ext cx="19597" cy="4126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82" y="4"/>
                  </a:cxn>
                  <a:cxn ang="0">
                    <a:pos x="87" y="9"/>
                  </a:cxn>
                  <a:cxn ang="0">
                    <a:pos x="92" y="9"/>
                  </a:cxn>
                  <a:cxn ang="0">
                    <a:pos x="94" y="10"/>
                  </a:cxn>
                  <a:cxn ang="0">
                    <a:pos x="97" y="15"/>
                  </a:cxn>
                  <a:cxn ang="0">
                    <a:pos x="97" y="18"/>
                  </a:cxn>
                  <a:cxn ang="0">
                    <a:pos x="93" y="26"/>
                  </a:cxn>
                  <a:cxn ang="0">
                    <a:pos x="93" y="32"/>
                  </a:cxn>
                  <a:cxn ang="0">
                    <a:pos x="94" y="41"/>
                  </a:cxn>
                  <a:cxn ang="0">
                    <a:pos x="92" y="50"/>
                  </a:cxn>
                  <a:cxn ang="0">
                    <a:pos x="83" y="69"/>
                  </a:cxn>
                  <a:cxn ang="0">
                    <a:pos x="79" y="95"/>
                  </a:cxn>
                  <a:cxn ang="0">
                    <a:pos x="76" y="114"/>
                  </a:cxn>
                  <a:cxn ang="0">
                    <a:pos x="68" y="131"/>
                  </a:cxn>
                  <a:cxn ang="0">
                    <a:pos x="57" y="150"/>
                  </a:cxn>
                  <a:cxn ang="0">
                    <a:pos x="51" y="159"/>
                  </a:cxn>
                  <a:cxn ang="0">
                    <a:pos x="48" y="168"/>
                  </a:cxn>
                  <a:cxn ang="0">
                    <a:pos x="40" y="199"/>
                  </a:cxn>
                  <a:cxn ang="0">
                    <a:pos x="36" y="195"/>
                  </a:cxn>
                  <a:cxn ang="0">
                    <a:pos x="33" y="182"/>
                  </a:cxn>
                  <a:cxn ang="0">
                    <a:pos x="25" y="170"/>
                  </a:cxn>
                  <a:cxn ang="0">
                    <a:pos x="16" y="163"/>
                  </a:cxn>
                  <a:cxn ang="0">
                    <a:pos x="6" y="147"/>
                  </a:cxn>
                  <a:cxn ang="0">
                    <a:pos x="1" y="122"/>
                  </a:cxn>
                  <a:cxn ang="0">
                    <a:pos x="0" y="102"/>
                  </a:cxn>
                  <a:cxn ang="0">
                    <a:pos x="2" y="92"/>
                  </a:cxn>
                  <a:cxn ang="0">
                    <a:pos x="9" y="76"/>
                  </a:cxn>
                  <a:cxn ang="0">
                    <a:pos x="48" y="17"/>
                  </a:cxn>
                  <a:cxn ang="0">
                    <a:pos x="65" y="7"/>
                  </a:cxn>
                  <a:cxn ang="0">
                    <a:pos x="68" y="3"/>
                  </a:cxn>
                  <a:cxn ang="0">
                    <a:pos x="75" y="0"/>
                  </a:cxn>
                </a:cxnLst>
                <a:rect l="0" t="0" r="r" b="b"/>
                <a:pathLst>
                  <a:path w="97" h="199">
                    <a:moveTo>
                      <a:pt x="75" y="0"/>
                    </a:moveTo>
                    <a:lnTo>
                      <a:pt x="82" y="4"/>
                    </a:lnTo>
                    <a:lnTo>
                      <a:pt x="87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7" y="15"/>
                    </a:lnTo>
                    <a:lnTo>
                      <a:pt x="97" y="18"/>
                    </a:lnTo>
                    <a:lnTo>
                      <a:pt x="93" y="26"/>
                    </a:lnTo>
                    <a:lnTo>
                      <a:pt x="93" y="32"/>
                    </a:lnTo>
                    <a:lnTo>
                      <a:pt x="94" y="41"/>
                    </a:lnTo>
                    <a:lnTo>
                      <a:pt x="92" y="50"/>
                    </a:lnTo>
                    <a:lnTo>
                      <a:pt x="83" y="69"/>
                    </a:lnTo>
                    <a:lnTo>
                      <a:pt x="79" y="95"/>
                    </a:lnTo>
                    <a:lnTo>
                      <a:pt x="76" y="114"/>
                    </a:lnTo>
                    <a:lnTo>
                      <a:pt x="68" y="131"/>
                    </a:lnTo>
                    <a:lnTo>
                      <a:pt x="57" y="150"/>
                    </a:lnTo>
                    <a:lnTo>
                      <a:pt x="51" y="159"/>
                    </a:lnTo>
                    <a:lnTo>
                      <a:pt x="48" y="168"/>
                    </a:lnTo>
                    <a:lnTo>
                      <a:pt x="40" y="199"/>
                    </a:lnTo>
                    <a:lnTo>
                      <a:pt x="36" y="195"/>
                    </a:lnTo>
                    <a:lnTo>
                      <a:pt x="33" y="182"/>
                    </a:lnTo>
                    <a:lnTo>
                      <a:pt x="25" y="170"/>
                    </a:lnTo>
                    <a:lnTo>
                      <a:pt x="16" y="163"/>
                    </a:lnTo>
                    <a:lnTo>
                      <a:pt x="6" y="147"/>
                    </a:lnTo>
                    <a:lnTo>
                      <a:pt x="1" y="122"/>
                    </a:lnTo>
                    <a:lnTo>
                      <a:pt x="0" y="102"/>
                    </a:lnTo>
                    <a:lnTo>
                      <a:pt x="2" y="92"/>
                    </a:lnTo>
                    <a:lnTo>
                      <a:pt x="9" y="76"/>
                    </a:lnTo>
                    <a:lnTo>
                      <a:pt x="48" y="17"/>
                    </a:lnTo>
                    <a:lnTo>
                      <a:pt x="65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4" name="Group 879"/>
              <p:cNvGrpSpPr>
                <a:grpSpLocks noChangeAspect="1"/>
              </p:cNvGrpSpPr>
              <p:nvPr/>
            </p:nvGrpSpPr>
            <p:grpSpPr bwMode="gray">
              <a:xfrm>
                <a:off x="3641637" y="4788584"/>
                <a:ext cx="183591" cy="208367"/>
                <a:chOff x="4179" y="2005"/>
                <a:chExt cx="178" cy="202"/>
              </a:xfrm>
              <a:solidFill>
                <a:srgbClr val="DEEDBF"/>
              </a:solidFill>
            </p:grpSpPr>
            <p:sp>
              <p:nvSpPr>
                <p:cNvPr id="191" name="Freeform 880"/>
                <p:cNvSpPr>
                  <a:spLocks noChangeAspect="1"/>
                </p:cNvSpPr>
                <p:nvPr/>
              </p:nvSpPr>
              <p:spPr bwMode="gray">
                <a:xfrm>
                  <a:off x="4291" y="2005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301" y="94"/>
                    </a:cxn>
                    <a:cxn ang="0">
                      <a:pos x="299" y="113"/>
                    </a:cxn>
                    <a:cxn ang="0">
                      <a:pos x="294" y="141"/>
                    </a:cxn>
                    <a:cxn ang="0">
                      <a:pos x="304" y="164"/>
                    </a:cxn>
                    <a:cxn ang="0">
                      <a:pos x="330" y="159"/>
                    </a:cxn>
                    <a:cxn ang="0">
                      <a:pos x="308" y="177"/>
                    </a:cxn>
                    <a:cxn ang="0">
                      <a:pos x="283" y="191"/>
                    </a:cxn>
                    <a:cxn ang="0">
                      <a:pos x="271" y="195"/>
                    </a:cxn>
                    <a:cxn ang="0">
                      <a:pos x="238" y="195"/>
                    </a:cxn>
                    <a:cxn ang="0">
                      <a:pos x="208" y="223"/>
                    </a:cxn>
                    <a:cxn ang="0">
                      <a:pos x="195" y="259"/>
                    </a:cxn>
                    <a:cxn ang="0">
                      <a:pos x="162" y="248"/>
                    </a:cxn>
                    <a:cxn ang="0">
                      <a:pos x="114" y="224"/>
                    </a:cxn>
                    <a:cxn ang="0">
                      <a:pos x="84" y="227"/>
                    </a:cxn>
                    <a:cxn ang="0">
                      <a:pos x="63" y="235"/>
                    </a:cxn>
                    <a:cxn ang="0">
                      <a:pos x="36" y="226"/>
                    </a:cxn>
                    <a:cxn ang="0">
                      <a:pos x="34" y="251"/>
                    </a:cxn>
                    <a:cxn ang="0">
                      <a:pos x="74" y="277"/>
                    </a:cxn>
                    <a:cxn ang="0">
                      <a:pos x="59" y="283"/>
                    </a:cxn>
                    <a:cxn ang="0">
                      <a:pos x="40" y="289"/>
                    </a:cxn>
                    <a:cxn ang="0">
                      <a:pos x="22" y="307"/>
                    </a:cxn>
                    <a:cxn ang="0">
                      <a:pos x="11" y="295"/>
                    </a:cxn>
                    <a:cxn ang="0">
                      <a:pos x="0" y="247"/>
                    </a:cxn>
                    <a:cxn ang="0">
                      <a:pos x="11" y="214"/>
                    </a:cxn>
                    <a:cxn ang="0">
                      <a:pos x="34" y="195"/>
                    </a:cxn>
                    <a:cxn ang="0">
                      <a:pos x="31" y="176"/>
                    </a:cxn>
                    <a:cxn ang="0">
                      <a:pos x="47" y="171"/>
                    </a:cxn>
                    <a:cxn ang="0">
                      <a:pos x="81" y="175"/>
                    </a:cxn>
                    <a:cxn ang="0">
                      <a:pos x="87" y="146"/>
                    </a:cxn>
                    <a:cxn ang="0">
                      <a:pos x="94" y="127"/>
                    </a:cxn>
                    <a:cxn ang="0">
                      <a:pos x="102" y="90"/>
                    </a:cxn>
                    <a:cxn ang="0">
                      <a:pos x="99" y="25"/>
                    </a:cxn>
                    <a:cxn ang="0">
                      <a:pos x="110" y="3"/>
                    </a:cxn>
                    <a:cxn ang="0">
                      <a:pos x="122" y="8"/>
                    </a:cxn>
                    <a:cxn ang="0">
                      <a:pos x="135" y="22"/>
                    </a:cxn>
                    <a:cxn ang="0">
                      <a:pos x="179" y="75"/>
                    </a:cxn>
                    <a:cxn ang="0">
                      <a:pos x="222" y="103"/>
                    </a:cxn>
                    <a:cxn ang="0">
                      <a:pos x="250" y="116"/>
                    </a:cxn>
                    <a:cxn ang="0">
                      <a:pos x="272" y="118"/>
                    </a:cxn>
                  </a:cxnLst>
                  <a:rect l="0" t="0" r="r" b="b"/>
                  <a:pathLst>
                    <a:path w="330" h="307">
                      <a:moveTo>
                        <a:pt x="285" y="108"/>
                      </a:moveTo>
                      <a:lnTo>
                        <a:pt x="301" y="94"/>
                      </a:lnTo>
                      <a:lnTo>
                        <a:pt x="305" y="97"/>
                      </a:lnTo>
                      <a:lnTo>
                        <a:pt x="299" y="113"/>
                      </a:lnTo>
                      <a:lnTo>
                        <a:pt x="291" y="129"/>
                      </a:lnTo>
                      <a:lnTo>
                        <a:pt x="294" y="141"/>
                      </a:lnTo>
                      <a:lnTo>
                        <a:pt x="304" y="148"/>
                      </a:lnTo>
                      <a:lnTo>
                        <a:pt x="304" y="164"/>
                      </a:lnTo>
                      <a:lnTo>
                        <a:pt x="315" y="164"/>
                      </a:lnTo>
                      <a:lnTo>
                        <a:pt x="330" y="159"/>
                      </a:lnTo>
                      <a:lnTo>
                        <a:pt x="325" y="170"/>
                      </a:lnTo>
                      <a:lnTo>
                        <a:pt x="308" y="177"/>
                      </a:lnTo>
                      <a:lnTo>
                        <a:pt x="293" y="188"/>
                      </a:lnTo>
                      <a:lnTo>
                        <a:pt x="283" y="191"/>
                      </a:lnTo>
                      <a:lnTo>
                        <a:pt x="277" y="187"/>
                      </a:lnTo>
                      <a:lnTo>
                        <a:pt x="271" y="195"/>
                      </a:lnTo>
                      <a:lnTo>
                        <a:pt x="254" y="193"/>
                      </a:lnTo>
                      <a:lnTo>
                        <a:pt x="238" y="195"/>
                      </a:lnTo>
                      <a:lnTo>
                        <a:pt x="223" y="204"/>
                      </a:lnTo>
                      <a:lnTo>
                        <a:pt x="208" y="223"/>
                      </a:lnTo>
                      <a:lnTo>
                        <a:pt x="199" y="241"/>
                      </a:lnTo>
                      <a:lnTo>
                        <a:pt x="195" y="259"/>
                      </a:lnTo>
                      <a:lnTo>
                        <a:pt x="189" y="268"/>
                      </a:lnTo>
                      <a:lnTo>
                        <a:pt x="162" y="248"/>
                      </a:lnTo>
                      <a:lnTo>
                        <a:pt x="142" y="241"/>
                      </a:lnTo>
                      <a:lnTo>
                        <a:pt x="114" y="224"/>
                      </a:lnTo>
                      <a:lnTo>
                        <a:pt x="97" y="221"/>
                      </a:lnTo>
                      <a:lnTo>
                        <a:pt x="84" y="227"/>
                      </a:lnTo>
                      <a:lnTo>
                        <a:pt x="74" y="236"/>
                      </a:lnTo>
                      <a:lnTo>
                        <a:pt x="63" y="235"/>
                      </a:lnTo>
                      <a:lnTo>
                        <a:pt x="52" y="225"/>
                      </a:lnTo>
                      <a:lnTo>
                        <a:pt x="36" y="226"/>
                      </a:lnTo>
                      <a:lnTo>
                        <a:pt x="28" y="240"/>
                      </a:lnTo>
                      <a:lnTo>
                        <a:pt x="34" y="251"/>
                      </a:lnTo>
                      <a:lnTo>
                        <a:pt x="57" y="262"/>
                      </a:lnTo>
                      <a:lnTo>
                        <a:pt x="74" y="277"/>
                      </a:lnTo>
                      <a:lnTo>
                        <a:pt x="71" y="284"/>
                      </a:lnTo>
                      <a:lnTo>
                        <a:pt x="59" y="283"/>
                      </a:lnTo>
                      <a:lnTo>
                        <a:pt x="50" y="283"/>
                      </a:lnTo>
                      <a:lnTo>
                        <a:pt x="40" y="289"/>
                      </a:lnTo>
                      <a:lnTo>
                        <a:pt x="35" y="297"/>
                      </a:lnTo>
                      <a:lnTo>
                        <a:pt x="22" y="307"/>
                      </a:lnTo>
                      <a:lnTo>
                        <a:pt x="14" y="305"/>
                      </a:lnTo>
                      <a:lnTo>
                        <a:pt x="11" y="295"/>
                      </a:lnTo>
                      <a:lnTo>
                        <a:pt x="18" y="264"/>
                      </a:lnTo>
                      <a:lnTo>
                        <a:pt x="0" y="247"/>
                      </a:lnTo>
                      <a:lnTo>
                        <a:pt x="2" y="224"/>
                      </a:lnTo>
                      <a:lnTo>
                        <a:pt x="11" y="214"/>
                      </a:lnTo>
                      <a:lnTo>
                        <a:pt x="24" y="207"/>
                      </a:lnTo>
                      <a:lnTo>
                        <a:pt x="34" y="195"/>
                      </a:lnTo>
                      <a:lnTo>
                        <a:pt x="38" y="184"/>
                      </a:lnTo>
                      <a:lnTo>
                        <a:pt x="31" y="176"/>
                      </a:lnTo>
                      <a:lnTo>
                        <a:pt x="34" y="167"/>
                      </a:lnTo>
                      <a:lnTo>
                        <a:pt x="47" y="171"/>
                      </a:lnTo>
                      <a:lnTo>
                        <a:pt x="60" y="175"/>
                      </a:lnTo>
                      <a:lnTo>
                        <a:pt x="81" y="175"/>
                      </a:lnTo>
                      <a:lnTo>
                        <a:pt x="88" y="160"/>
                      </a:lnTo>
                      <a:lnTo>
                        <a:pt x="87" y="146"/>
                      </a:lnTo>
                      <a:lnTo>
                        <a:pt x="87" y="135"/>
                      </a:lnTo>
                      <a:lnTo>
                        <a:pt x="94" y="127"/>
                      </a:lnTo>
                      <a:lnTo>
                        <a:pt x="100" y="110"/>
                      </a:lnTo>
                      <a:lnTo>
                        <a:pt x="102" y="90"/>
                      </a:lnTo>
                      <a:lnTo>
                        <a:pt x="109" y="58"/>
                      </a:lnTo>
                      <a:lnTo>
                        <a:pt x="99" y="25"/>
                      </a:lnTo>
                      <a:lnTo>
                        <a:pt x="99" y="15"/>
                      </a:lnTo>
                      <a:lnTo>
                        <a:pt x="110" y="3"/>
                      </a:lnTo>
                      <a:lnTo>
                        <a:pt x="115" y="0"/>
                      </a:lnTo>
                      <a:lnTo>
                        <a:pt x="122" y="8"/>
                      </a:lnTo>
                      <a:lnTo>
                        <a:pt x="126" y="15"/>
                      </a:lnTo>
                      <a:lnTo>
                        <a:pt x="135" y="22"/>
                      </a:lnTo>
                      <a:lnTo>
                        <a:pt x="158" y="54"/>
                      </a:lnTo>
                      <a:lnTo>
                        <a:pt x="179" y="75"/>
                      </a:lnTo>
                      <a:lnTo>
                        <a:pt x="199" y="92"/>
                      </a:lnTo>
                      <a:lnTo>
                        <a:pt x="222" y="103"/>
                      </a:lnTo>
                      <a:lnTo>
                        <a:pt x="244" y="108"/>
                      </a:lnTo>
                      <a:lnTo>
                        <a:pt x="250" y="116"/>
                      </a:lnTo>
                      <a:lnTo>
                        <a:pt x="261" y="121"/>
                      </a:lnTo>
                      <a:lnTo>
                        <a:pt x="272" y="118"/>
                      </a:lnTo>
                      <a:lnTo>
                        <a:pt x="285" y="10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2" name="Freeform 881"/>
                <p:cNvSpPr>
                  <a:spLocks noChangeAspect="1"/>
                </p:cNvSpPr>
                <p:nvPr/>
              </p:nvSpPr>
              <p:spPr bwMode="gray">
                <a:xfrm>
                  <a:off x="4193" y="2065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578" y="13"/>
                    </a:cxn>
                    <a:cxn ang="0">
                      <a:pos x="582" y="69"/>
                    </a:cxn>
                    <a:cxn ang="0">
                      <a:pos x="607" y="118"/>
                    </a:cxn>
                    <a:cxn ang="0">
                      <a:pos x="608" y="160"/>
                    </a:cxn>
                    <a:cxn ang="0">
                      <a:pos x="593" y="180"/>
                    </a:cxn>
                    <a:cxn ang="0">
                      <a:pos x="571" y="223"/>
                    </a:cxn>
                    <a:cxn ang="0">
                      <a:pos x="554" y="268"/>
                    </a:cxn>
                    <a:cxn ang="0">
                      <a:pos x="558" y="317"/>
                    </a:cxn>
                    <a:cxn ang="0">
                      <a:pos x="535" y="365"/>
                    </a:cxn>
                    <a:cxn ang="0">
                      <a:pos x="545" y="404"/>
                    </a:cxn>
                    <a:cxn ang="0">
                      <a:pos x="521" y="439"/>
                    </a:cxn>
                    <a:cxn ang="0">
                      <a:pos x="495" y="425"/>
                    </a:cxn>
                    <a:cxn ang="0">
                      <a:pos x="491" y="408"/>
                    </a:cxn>
                    <a:cxn ang="0">
                      <a:pos x="483" y="440"/>
                    </a:cxn>
                    <a:cxn ang="0">
                      <a:pos x="456" y="443"/>
                    </a:cxn>
                    <a:cxn ang="0">
                      <a:pos x="437" y="474"/>
                    </a:cxn>
                    <a:cxn ang="0">
                      <a:pos x="427" y="446"/>
                    </a:cxn>
                    <a:cxn ang="0">
                      <a:pos x="404" y="478"/>
                    </a:cxn>
                    <a:cxn ang="0">
                      <a:pos x="356" y="476"/>
                    </a:cxn>
                    <a:cxn ang="0">
                      <a:pos x="351" y="470"/>
                    </a:cxn>
                    <a:cxn ang="0">
                      <a:pos x="333" y="470"/>
                    </a:cxn>
                    <a:cxn ang="0">
                      <a:pos x="320" y="451"/>
                    </a:cxn>
                    <a:cxn ang="0">
                      <a:pos x="328" y="504"/>
                    </a:cxn>
                    <a:cxn ang="0">
                      <a:pos x="307" y="503"/>
                    </a:cxn>
                    <a:cxn ang="0">
                      <a:pos x="295" y="517"/>
                    </a:cxn>
                    <a:cxn ang="0">
                      <a:pos x="252" y="546"/>
                    </a:cxn>
                    <a:cxn ang="0">
                      <a:pos x="233" y="517"/>
                    </a:cxn>
                    <a:cxn ang="0">
                      <a:pos x="248" y="479"/>
                    </a:cxn>
                    <a:cxn ang="0">
                      <a:pos x="228" y="476"/>
                    </a:cxn>
                    <a:cxn ang="0">
                      <a:pos x="190" y="468"/>
                    </a:cxn>
                    <a:cxn ang="0">
                      <a:pos x="156" y="483"/>
                    </a:cxn>
                    <a:cxn ang="0">
                      <a:pos x="133" y="492"/>
                    </a:cxn>
                    <a:cxn ang="0">
                      <a:pos x="92" y="503"/>
                    </a:cxn>
                    <a:cxn ang="0">
                      <a:pos x="69" y="524"/>
                    </a:cxn>
                    <a:cxn ang="0">
                      <a:pos x="43" y="515"/>
                    </a:cxn>
                    <a:cxn ang="0">
                      <a:pos x="20" y="521"/>
                    </a:cxn>
                    <a:cxn ang="0">
                      <a:pos x="0" y="503"/>
                    </a:cxn>
                    <a:cxn ang="0">
                      <a:pos x="35" y="478"/>
                    </a:cxn>
                    <a:cxn ang="0">
                      <a:pos x="74" y="446"/>
                    </a:cxn>
                    <a:cxn ang="0">
                      <a:pos x="106" y="417"/>
                    </a:cxn>
                    <a:cxn ang="0">
                      <a:pos x="155" y="416"/>
                    </a:cxn>
                    <a:cxn ang="0">
                      <a:pos x="219" y="407"/>
                    </a:cxn>
                    <a:cxn ang="0">
                      <a:pos x="237" y="412"/>
                    </a:cxn>
                    <a:cxn ang="0">
                      <a:pos x="270" y="412"/>
                    </a:cxn>
                    <a:cxn ang="0">
                      <a:pos x="300" y="357"/>
                    </a:cxn>
                    <a:cxn ang="0">
                      <a:pos x="322" y="305"/>
                    </a:cxn>
                    <a:cxn ang="0">
                      <a:pos x="351" y="284"/>
                    </a:cxn>
                    <a:cxn ang="0">
                      <a:pos x="333" y="306"/>
                    </a:cxn>
                    <a:cxn ang="0">
                      <a:pos x="336" y="333"/>
                    </a:cxn>
                    <a:cxn ang="0">
                      <a:pos x="363" y="321"/>
                    </a:cxn>
                    <a:cxn ang="0">
                      <a:pos x="410" y="295"/>
                    </a:cxn>
                    <a:cxn ang="0">
                      <a:pos x="440" y="257"/>
                    </a:cxn>
                    <a:cxn ang="0">
                      <a:pos x="467" y="235"/>
                    </a:cxn>
                    <a:cxn ang="0">
                      <a:pos x="486" y="188"/>
                    </a:cxn>
                    <a:cxn ang="0">
                      <a:pos x="499" y="154"/>
                    </a:cxn>
                    <a:cxn ang="0">
                      <a:pos x="495" y="117"/>
                    </a:cxn>
                    <a:cxn ang="0">
                      <a:pos x="499" y="92"/>
                    </a:cxn>
                    <a:cxn ang="0">
                      <a:pos x="512" y="49"/>
                    </a:cxn>
                    <a:cxn ang="0">
                      <a:pos x="524" y="20"/>
                    </a:cxn>
                    <a:cxn ang="0">
                      <a:pos x="539" y="48"/>
                    </a:cxn>
                    <a:cxn ang="0">
                      <a:pos x="560" y="41"/>
                    </a:cxn>
                    <a:cxn ang="0">
                      <a:pos x="559" y="22"/>
                    </a:cxn>
                    <a:cxn ang="0">
                      <a:pos x="547" y="3"/>
                    </a:cxn>
                  </a:cxnLst>
                  <a:rect l="0" t="0" r="r" b="b"/>
                  <a:pathLst>
                    <a:path w="613" h="552">
                      <a:moveTo>
                        <a:pt x="560" y="6"/>
                      </a:moveTo>
                      <a:lnTo>
                        <a:pt x="576" y="6"/>
                      </a:lnTo>
                      <a:lnTo>
                        <a:pt x="578" y="13"/>
                      </a:lnTo>
                      <a:lnTo>
                        <a:pt x="576" y="37"/>
                      </a:lnTo>
                      <a:lnTo>
                        <a:pt x="577" y="53"/>
                      </a:lnTo>
                      <a:lnTo>
                        <a:pt x="582" y="69"/>
                      </a:lnTo>
                      <a:lnTo>
                        <a:pt x="592" y="83"/>
                      </a:lnTo>
                      <a:lnTo>
                        <a:pt x="598" y="96"/>
                      </a:lnTo>
                      <a:lnTo>
                        <a:pt x="607" y="118"/>
                      </a:lnTo>
                      <a:lnTo>
                        <a:pt x="613" y="143"/>
                      </a:lnTo>
                      <a:lnTo>
                        <a:pt x="612" y="153"/>
                      </a:lnTo>
                      <a:lnTo>
                        <a:pt x="608" y="160"/>
                      </a:lnTo>
                      <a:lnTo>
                        <a:pt x="607" y="171"/>
                      </a:lnTo>
                      <a:lnTo>
                        <a:pt x="599" y="180"/>
                      </a:lnTo>
                      <a:lnTo>
                        <a:pt x="593" y="180"/>
                      </a:lnTo>
                      <a:lnTo>
                        <a:pt x="585" y="208"/>
                      </a:lnTo>
                      <a:lnTo>
                        <a:pt x="583" y="224"/>
                      </a:lnTo>
                      <a:lnTo>
                        <a:pt x="571" y="223"/>
                      </a:lnTo>
                      <a:lnTo>
                        <a:pt x="556" y="232"/>
                      </a:lnTo>
                      <a:lnTo>
                        <a:pt x="551" y="251"/>
                      </a:lnTo>
                      <a:lnTo>
                        <a:pt x="554" y="268"/>
                      </a:lnTo>
                      <a:lnTo>
                        <a:pt x="556" y="284"/>
                      </a:lnTo>
                      <a:lnTo>
                        <a:pt x="556" y="305"/>
                      </a:lnTo>
                      <a:lnTo>
                        <a:pt x="558" y="317"/>
                      </a:lnTo>
                      <a:lnTo>
                        <a:pt x="548" y="327"/>
                      </a:lnTo>
                      <a:lnTo>
                        <a:pt x="539" y="347"/>
                      </a:lnTo>
                      <a:lnTo>
                        <a:pt x="535" y="365"/>
                      </a:lnTo>
                      <a:lnTo>
                        <a:pt x="535" y="386"/>
                      </a:lnTo>
                      <a:lnTo>
                        <a:pt x="543" y="397"/>
                      </a:lnTo>
                      <a:lnTo>
                        <a:pt x="545" y="404"/>
                      </a:lnTo>
                      <a:lnTo>
                        <a:pt x="537" y="409"/>
                      </a:lnTo>
                      <a:lnTo>
                        <a:pt x="527" y="425"/>
                      </a:lnTo>
                      <a:lnTo>
                        <a:pt x="521" y="439"/>
                      </a:lnTo>
                      <a:lnTo>
                        <a:pt x="494" y="459"/>
                      </a:lnTo>
                      <a:lnTo>
                        <a:pt x="491" y="449"/>
                      </a:lnTo>
                      <a:lnTo>
                        <a:pt x="495" y="425"/>
                      </a:lnTo>
                      <a:lnTo>
                        <a:pt x="502" y="417"/>
                      </a:lnTo>
                      <a:lnTo>
                        <a:pt x="505" y="408"/>
                      </a:lnTo>
                      <a:lnTo>
                        <a:pt x="491" y="408"/>
                      </a:lnTo>
                      <a:lnTo>
                        <a:pt x="489" y="419"/>
                      </a:lnTo>
                      <a:lnTo>
                        <a:pt x="484" y="429"/>
                      </a:lnTo>
                      <a:lnTo>
                        <a:pt x="483" y="440"/>
                      </a:lnTo>
                      <a:lnTo>
                        <a:pt x="475" y="434"/>
                      </a:lnTo>
                      <a:lnTo>
                        <a:pt x="462" y="433"/>
                      </a:lnTo>
                      <a:lnTo>
                        <a:pt x="456" y="443"/>
                      </a:lnTo>
                      <a:lnTo>
                        <a:pt x="451" y="468"/>
                      </a:lnTo>
                      <a:lnTo>
                        <a:pt x="445" y="476"/>
                      </a:lnTo>
                      <a:lnTo>
                        <a:pt x="437" y="474"/>
                      </a:lnTo>
                      <a:lnTo>
                        <a:pt x="435" y="459"/>
                      </a:lnTo>
                      <a:lnTo>
                        <a:pt x="436" y="447"/>
                      </a:lnTo>
                      <a:lnTo>
                        <a:pt x="427" y="446"/>
                      </a:lnTo>
                      <a:lnTo>
                        <a:pt x="419" y="455"/>
                      </a:lnTo>
                      <a:lnTo>
                        <a:pt x="410" y="466"/>
                      </a:lnTo>
                      <a:lnTo>
                        <a:pt x="404" y="478"/>
                      </a:lnTo>
                      <a:lnTo>
                        <a:pt x="402" y="479"/>
                      </a:lnTo>
                      <a:lnTo>
                        <a:pt x="384" y="476"/>
                      </a:lnTo>
                      <a:lnTo>
                        <a:pt x="356" y="476"/>
                      </a:lnTo>
                      <a:lnTo>
                        <a:pt x="341" y="479"/>
                      </a:lnTo>
                      <a:lnTo>
                        <a:pt x="345" y="474"/>
                      </a:lnTo>
                      <a:lnTo>
                        <a:pt x="351" y="470"/>
                      </a:lnTo>
                      <a:lnTo>
                        <a:pt x="339" y="467"/>
                      </a:lnTo>
                      <a:lnTo>
                        <a:pt x="336" y="463"/>
                      </a:lnTo>
                      <a:lnTo>
                        <a:pt x="333" y="470"/>
                      </a:lnTo>
                      <a:lnTo>
                        <a:pt x="327" y="462"/>
                      </a:lnTo>
                      <a:lnTo>
                        <a:pt x="325" y="449"/>
                      </a:lnTo>
                      <a:lnTo>
                        <a:pt x="320" y="451"/>
                      </a:lnTo>
                      <a:lnTo>
                        <a:pt x="309" y="476"/>
                      </a:lnTo>
                      <a:lnTo>
                        <a:pt x="328" y="488"/>
                      </a:lnTo>
                      <a:lnTo>
                        <a:pt x="328" y="504"/>
                      </a:lnTo>
                      <a:lnTo>
                        <a:pt x="320" y="498"/>
                      </a:lnTo>
                      <a:lnTo>
                        <a:pt x="314" y="501"/>
                      </a:lnTo>
                      <a:lnTo>
                        <a:pt x="307" y="503"/>
                      </a:lnTo>
                      <a:lnTo>
                        <a:pt x="300" y="508"/>
                      </a:lnTo>
                      <a:lnTo>
                        <a:pt x="296" y="514"/>
                      </a:lnTo>
                      <a:lnTo>
                        <a:pt x="295" y="517"/>
                      </a:lnTo>
                      <a:lnTo>
                        <a:pt x="279" y="546"/>
                      </a:lnTo>
                      <a:lnTo>
                        <a:pt x="268" y="552"/>
                      </a:lnTo>
                      <a:lnTo>
                        <a:pt x="252" y="546"/>
                      </a:lnTo>
                      <a:lnTo>
                        <a:pt x="247" y="536"/>
                      </a:lnTo>
                      <a:lnTo>
                        <a:pt x="236" y="529"/>
                      </a:lnTo>
                      <a:lnTo>
                        <a:pt x="233" y="517"/>
                      </a:lnTo>
                      <a:lnTo>
                        <a:pt x="233" y="499"/>
                      </a:lnTo>
                      <a:lnTo>
                        <a:pt x="238" y="494"/>
                      </a:lnTo>
                      <a:lnTo>
                        <a:pt x="248" y="479"/>
                      </a:lnTo>
                      <a:lnTo>
                        <a:pt x="249" y="474"/>
                      </a:lnTo>
                      <a:lnTo>
                        <a:pt x="247" y="472"/>
                      </a:lnTo>
                      <a:lnTo>
                        <a:pt x="228" y="476"/>
                      </a:lnTo>
                      <a:lnTo>
                        <a:pt x="216" y="471"/>
                      </a:lnTo>
                      <a:lnTo>
                        <a:pt x="203" y="468"/>
                      </a:lnTo>
                      <a:lnTo>
                        <a:pt x="190" y="468"/>
                      </a:lnTo>
                      <a:lnTo>
                        <a:pt x="179" y="478"/>
                      </a:lnTo>
                      <a:lnTo>
                        <a:pt x="163" y="488"/>
                      </a:lnTo>
                      <a:lnTo>
                        <a:pt x="156" y="483"/>
                      </a:lnTo>
                      <a:lnTo>
                        <a:pt x="147" y="487"/>
                      </a:lnTo>
                      <a:lnTo>
                        <a:pt x="142" y="487"/>
                      </a:lnTo>
                      <a:lnTo>
                        <a:pt x="133" y="492"/>
                      </a:lnTo>
                      <a:lnTo>
                        <a:pt x="126" y="492"/>
                      </a:lnTo>
                      <a:lnTo>
                        <a:pt x="119" y="495"/>
                      </a:lnTo>
                      <a:lnTo>
                        <a:pt x="92" y="503"/>
                      </a:lnTo>
                      <a:lnTo>
                        <a:pt x="85" y="497"/>
                      </a:lnTo>
                      <a:lnTo>
                        <a:pt x="78" y="498"/>
                      </a:lnTo>
                      <a:lnTo>
                        <a:pt x="69" y="524"/>
                      </a:lnTo>
                      <a:lnTo>
                        <a:pt x="64" y="525"/>
                      </a:lnTo>
                      <a:lnTo>
                        <a:pt x="51" y="520"/>
                      </a:lnTo>
                      <a:lnTo>
                        <a:pt x="43" y="515"/>
                      </a:lnTo>
                      <a:lnTo>
                        <a:pt x="32" y="519"/>
                      </a:lnTo>
                      <a:lnTo>
                        <a:pt x="24" y="519"/>
                      </a:lnTo>
                      <a:lnTo>
                        <a:pt x="20" y="521"/>
                      </a:lnTo>
                      <a:lnTo>
                        <a:pt x="10" y="517"/>
                      </a:lnTo>
                      <a:lnTo>
                        <a:pt x="0" y="516"/>
                      </a:lnTo>
                      <a:lnTo>
                        <a:pt x="0" y="503"/>
                      </a:lnTo>
                      <a:lnTo>
                        <a:pt x="1" y="495"/>
                      </a:lnTo>
                      <a:lnTo>
                        <a:pt x="26" y="488"/>
                      </a:lnTo>
                      <a:lnTo>
                        <a:pt x="35" y="478"/>
                      </a:lnTo>
                      <a:lnTo>
                        <a:pt x="45" y="471"/>
                      </a:lnTo>
                      <a:lnTo>
                        <a:pt x="63" y="461"/>
                      </a:lnTo>
                      <a:lnTo>
                        <a:pt x="74" y="446"/>
                      </a:lnTo>
                      <a:lnTo>
                        <a:pt x="87" y="438"/>
                      </a:lnTo>
                      <a:lnTo>
                        <a:pt x="94" y="424"/>
                      </a:lnTo>
                      <a:lnTo>
                        <a:pt x="106" y="417"/>
                      </a:lnTo>
                      <a:lnTo>
                        <a:pt x="118" y="413"/>
                      </a:lnTo>
                      <a:lnTo>
                        <a:pt x="136" y="418"/>
                      </a:lnTo>
                      <a:lnTo>
                        <a:pt x="155" y="416"/>
                      </a:lnTo>
                      <a:lnTo>
                        <a:pt x="169" y="417"/>
                      </a:lnTo>
                      <a:lnTo>
                        <a:pt x="209" y="408"/>
                      </a:lnTo>
                      <a:lnTo>
                        <a:pt x="219" y="407"/>
                      </a:lnTo>
                      <a:lnTo>
                        <a:pt x="228" y="403"/>
                      </a:lnTo>
                      <a:lnTo>
                        <a:pt x="238" y="403"/>
                      </a:lnTo>
                      <a:lnTo>
                        <a:pt x="237" y="412"/>
                      </a:lnTo>
                      <a:lnTo>
                        <a:pt x="260" y="418"/>
                      </a:lnTo>
                      <a:lnTo>
                        <a:pt x="265" y="417"/>
                      </a:lnTo>
                      <a:lnTo>
                        <a:pt x="270" y="412"/>
                      </a:lnTo>
                      <a:lnTo>
                        <a:pt x="282" y="403"/>
                      </a:lnTo>
                      <a:lnTo>
                        <a:pt x="284" y="371"/>
                      </a:lnTo>
                      <a:lnTo>
                        <a:pt x="300" y="357"/>
                      </a:lnTo>
                      <a:lnTo>
                        <a:pt x="312" y="339"/>
                      </a:lnTo>
                      <a:lnTo>
                        <a:pt x="320" y="320"/>
                      </a:lnTo>
                      <a:lnTo>
                        <a:pt x="322" y="305"/>
                      </a:lnTo>
                      <a:lnTo>
                        <a:pt x="324" y="294"/>
                      </a:lnTo>
                      <a:lnTo>
                        <a:pt x="343" y="283"/>
                      </a:lnTo>
                      <a:lnTo>
                        <a:pt x="351" y="284"/>
                      </a:lnTo>
                      <a:lnTo>
                        <a:pt x="350" y="294"/>
                      </a:lnTo>
                      <a:lnTo>
                        <a:pt x="341" y="298"/>
                      </a:lnTo>
                      <a:lnTo>
                        <a:pt x="333" y="306"/>
                      </a:lnTo>
                      <a:lnTo>
                        <a:pt x="332" y="309"/>
                      </a:lnTo>
                      <a:lnTo>
                        <a:pt x="336" y="321"/>
                      </a:lnTo>
                      <a:lnTo>
                        <a:pt x="336" y="333"/>
                      </a:lnTo>
                      <a:lnTo>
                        <a:pt x="341" y="333"/>
                      </a:lnTo>
                      <a:lnTo>
                        <a:pt x="354" y="332"/>
                      </a:lnTo>
                      <a:lnTo>
                        <a:pt x="363" y="321"/>
                      </a:lnTo>
                      <a:lnTo>
                        <a:pt x="377" y="314"/>
                      </a:lnTo>
                      <a:lnTo>
                        <a:pt x="393" y="309"/>
                      </a:lnTo>
                      <a:lnTo>
                        <a:pt x="410" y="295"/>
                      </a:lnTo>
                      <a:lnTo>
                        <a:pt x="422" y="284"/>
                      </a:lnTo>
                      <a:lnTo>
                        <a:pt x="430" y="269"/>
                      </a:lnTo>
                      <a:lnTo>
                        <a:pt x="440" y="257"/>
                      </a:lnTo>
                      <a:lnTo>
                        <a:pt x="453" y="247"/>
                      </a:lnTo>
                      <a:lnTo>
                        <a:pt x="459" y="247"/>
                      </a:lnTo>
                      <a:lnTo>
                        <a:pt x="467" y="235"/>
                      </a:lnTo>
                      <a:lnTo>
                        <a:pt x="468" y="225"/>
                      </a:lnTo>
                      <a:lnTo>
                        <a:pt x="470" y="215"/>
                      </a:lnTo>
                      <a:lnTo>
                        <a:pt x="486" y="188"/>
                      </a:lnTo>
                      <a:lnTo>
                        <a:pt x="490" y="176"/>
                      </a:lnTo>
                      <a:lnTo>
                        <a:pt x="492" y="165"/>
                      </a:lnTo>
                      <a:lnTo>
                        <a:pt x="499" y="154"/>
                      </a:lnTo>
                      <a:lnTo>
                        <a:pt x="502" y="139"/>
                      </a:lnTo>
                      <a:lnTo>
                        <a:pt x="502" y="123"/>
                      </a:lnTo>
                      <a:lnTo>
                        <a:pt x="495" y="117"/>
                      </a:lnTo>
                      <a:lnTo>
                        <a:pt x="484" y="112"/>
                      </a:lnTo>
                      <a:lnTo>
                        <a:pt x="489" y="107"/>
                      </a:lnTo>
                      <a:lnTo>
                        <a:pt x="499" y="92"/>
                      </a:lnTo>
                      <a:lnTo>
                        <a:pt x="497" y="62"/>
                      </a:lnTo>
                      <a:lnTo>
                        <a:pt x="502" y="53"/>
                      </a:lnTo>
                      <a:lnTo>
                        <a:pt x="512" y="49"/>
                      </a:lnTo>
                      <a:lnTo>
                        <a:pt x="513" y="32"/>
                      </a:lnTo>
                      <a:lnTo>
                        <a:pt x="517" y="24"/>
                      </a:lnTo>
                      <a:lnTo>
                        <a:pt x="524" y="20"/>
                      </a:lnTo>
                      <a:lnTo>
                        <a:pt x="531" y="29"/>
                      </a:lnTo>
                      <a:lnTo>
                        <a:pt x="535" y="42"/>
                      </a:lnTo>
                      <a:lnTo>
                        <a:pt x="539" y="48"/>
                      </a:lnTo>
                      <a:lnTo>
                        <a:pt x="547" y="38"/>
                      </a:lnTo>
                      <a:lnTo>
                        <a:pt x="553" y="42"/>
                      </a:lnTo>
                      <a:lnTo>
                        <a:pt x="560" y="41"/>
                      </a:lnTo>
                      <a:lnTo>
                        <a:pt x="566" y="27"/>
                      </a:lnTo>
                      <a:lnTo>
                        <a:pt x="567" y="15"/>
                      </a:lnTo>
                      <a:lnTo>
                        <a:pt x="559" y="22"/>
                      </a:lnTo>
                      <a:lnTo>
                        <a:pt x="547" y="26"/>
                      </a:lnTo>
                      <a:lnTo>
                        <a:pt x="543" y="14"/>
                      </a:lnTo>
                      <a:lnTo>
                        <a:pt x="547" y="3"/>
                      </a:lnTo>
                      <a:lnTo>
                        <a:pt x="551" y="0"/>
                      </a:lnTo>
                      <a:lnTo>
                        <a:pt x="560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3" name="Freeform 882"/>
                <p:cNvSpPr>
                  <a:spLocks noChangeAspect="1"/>
                </p:cNvSpPr>
                <p:nvPr/>
              </p:nvSpPr>
              <p:spPr bwMode="gray">
                <a:xfrm>
                  <a:off x="4207" y="2164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13" y="70"/>
                    </a:cxn>
                    <a:cxn ang="0">
                      <a:pos x="102" y="63"/>
                    </a:cxn>
                    <a:cxn ang="0">
                      <a:pos x="88" y="58"/>
                    </a:cxn>
                    <a:cxn ang="0">
                      <a:pos x="74" y="62"/>
                    </a:cxn>
                    <a:cxn ang="0">
                      <a:pos x="66" y="68"/>
                    </a:cxn>
                    <a:cxn ang="0">
                      <a:pos x="59" y="80"/>
                    </a:cxn>
                    <a:cxn ang="0">
                      <a:pos x="50" y="95"/>
                    </a:cxn>
                    <a:cxn ang="0">
                      <a:pos x="48" y="106"/>
                    </a:cxn>
                    <a:cxn ang="0">
                      <a:pos x="39" y="107"/>
                    </a:cxn>
                    <a:cxn ang="0">
                      <a:pos x="30" y="100"/>
                    </a:cxn>
                    <a:cxn ang="0">
                      <a:pos x="26" y="95"/>
                    </a:cxn>
                    <a:cxn ang="0">
                      <a:pos x="19" y="82"/>
                    </a:cxn>
                    <a:cxn ang="0">
                      <a:pos x="20" y="76"/>
                    </a:cxn>
                    <a:cxn ang="0">
                      <a:pos x="16" y="69"/>
                    </a:cxn>
                    <a:cxn ang="0">
                      <a:pos x="10" y="64"/>
                    </a:cxn>
                    <a:cxn ang="0">
                      <a:pos x="0" y="64"/>
                    </a:cxn>
                    <a:cxn ang="0">
                      <a:pos x="15" y="53"/>
                    </a:cxn>
                    <a:cxn ang="0">
                      <a:pos x="37" y="23"/>
                    </a:cxn>
                    <a:cxn ang="0">
                      <a:pos x="50" y="25"/>
                    </a:cxn>
                    <a:cxn ang="0">
                      <a:pos x="57" y="28"/>
                    </a:cxn>
                    <a:cxn ang="0">
                      <a:pos x="68" y="26"/>
                    </a:cxn>
                    <a:cxn ang="0">
                      <a:pos x="78" y="21"/>
                    </a:cxn>
                    <a:cxn ang="0">
                      <a:pos x="82" y="14"/>
                    </a:cxn>
                    <a:cxn ang="0">
                      <a:pos x="95" y="1"/>
                    </a:cxn>
                    <a:cxn ang="0">
                      <a:pos x="102" y="0"/>
                    </a:cxn>
                    <a:cxn ang="0">
                      <a:pos x="112" y="3"/>
                    </a:cxn>
                    <a:cxn ang="0">
                      <a:pos x="123" y="9"/>
                    </a:cxn>
                    <a:cxn ang="0">
                      <a:pos x="132" y="10"/>
                    </a:cxn>
                    <a:cxn ang="0">
                      <a:pos x="138" y="33"/>
                    </a:cxn>
                    <a:cxn ang="0">
                      <a:pos x="140" y="36"/>
                    </a:cxn>
                    <a:cxn ang="0">
                      <a:pos x="134" y="44"/>
                    </a:cxn>
                    <a:cxn ang="0">
                      <a:pos x="128" y="47"/>
                    </a:cxn>
                    <a:cxn ang="0">
                      <a:pos x="123" y="54"/>
                    </a:cxn>
                    <a:cxn ang="0">
                      <a:pos x="118" y="63"/>
                    </a:cxn>
                    <a:cxn ang="0">
                      <a:pos x="113" y="70"/>
                    </a:cxn>
                  </a:cxnLst>
                  <a:rect l="0" t="0" r="r" b="b"/>
                  <a:pathLst>
                    <a:path w="140" h="107">
                      <a:moveTo>
                        <a:pt x="113" y="70"/>
                      </a:moveTo>
                      <a:lnTo>
                        <a:pt x="102" y="63"/>
                      </a:lnTo>
                      <a:lnTo>
                        <a:pt x="88" y="58"/>
                      </a:lnTo>
                      <a:lnTo>
                        <a:pt x="74" y="62"/>
                      </a:lnTo>
                      <a:lnTo>
                        <a:pt x="66" y="68"/>
                      </a:lnTo>
                      <a:lnTo>
                        <a:pt x="59" y="80"/>
                      </a:lnTo>
                      <a:lnTo>
                        <a:pt x="50" y="95"/>
                      </a:lnTo>
                      <a:lnTo>
                        <a:pt x="48" y="106"/>
                      </a:lnTo>
                      <a:lnTo>
                        <a:pt x="39" y="107"/>
                      </a:lnTo>
                      <a:lnTo>
                        <a:pt x="30" y="100"/>
                      </a:lnTo>
                      <a:lnTo>
                        <a:pt x="26" y="95"/>
                      </a:lnTo>
                      <a:lnTo>
                        <a:pt x="19" y="82"/>
                      </a:lnTo>
                      <a:lnTo>
                        <a:pt x="20" y="76"/>
                      </a:lnTo>
                      <a:lnTo>
                        <a:pt x="16" y="69"/>
                      </a:lnTo>
                      <a:lnTo>
                        <a:pt x="10" y="64"/>
                      </a:lnTo>
                      <a:lnTo>
                        <a:pt x="0" y="64"/>
                      </a:lnTo>
                      <a:lnTo>
                        <a:pt x="15" y="53"/>
                      </a:lnTo>
                      <a:lnTo>
                        <a:pt x="37" y="23"/>
                      </a:lnTo>
                      <a:lnTo>
                        <a:pt x="50" y="25"/>
                      </a:lnTo>
                      <a:lnTo>
                        <a:pt x="57" y="28"/>
                      </a:lnTo>
                      <a:lnTo>
                        <a:pt x="68" y="26"/>
                      </a:lnTo>
                      <a:lnTo>
                        <a:pt x="78" y="21"/>
                      </a:lnTo>
                      <a:lnTo>
                        <a:pt x="82" y="14"/>
                      </a:lnTo>
                      <a:lnTo>
                        <a:pt x="95" y="1"/>
                      </a:lnTo>
                      <a:lnTo>
                        <a:pt x="102" y="0"/>
                      </a:lnTo>
                      <a:lnTo>
                        <a:pt x="112" y="3"/>
                      </a:lnTo>
                      <a:lnTo>
                        <a:pt x="123" y="9"/>
                      </a:lnTo>
                      <a:lnTo>
                        <a:pt x="132" y="10"/>
                      </a:lnTo>
                      <a:lnTo>
                        <a:pt x="138" y="33"/>
                      </a:lnTo>
                      <a:lnTo>
                        <a:pt x="140" y="36"/>
                      </a:lnTo>
                      <a:lnTo>
                        <a:pt x="134" y="44"/>
                      </a:lnTo>
                      <a:lnTo>
                        <a:pt x="128" y="47"/>
                      </a:lnTo>
                      <a:lnTo>
                        <a:pt x="123" y="54"/>
                      </a:lnTo>
                      <a:lnTo>
                        <a:pt x="118" y="63"/>
                      </a:lnTo>
                      <a:lnTo>
                        <a:pt x="113" y="7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4" name="Freeform 883"/>
                <p:cNvSpPr>
                  <a:spLocks noChangeAspect="1"/>
                </p:cNvSpPr>
                <p:nvPr/>
              </p:nvSpPr>
              <p:spPr bwMode="gray">
                <a:xfrm>
                  <a:off x="4179" y="2169"/>
                  <a:ext cx="26" cy="38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56" y="4"/>
                    </a:cxn>
                    <a:cxn ang="0">
                      <a:pos x="42" y="22"/>
                    </a:cxn>
                    <a:cxn ang="0">
                      <a:pos x="29" y="29"/>
                    </a:cxn>
                    <a:cxn ang="0">
                      <a:pos x="18" y="29"/>
                    </a:cxn>
                    <a:cxn ang="0">
                      <a:pos x="0" y="48"/>
                    </a:cxn>
                    <a:cxn ang="0">
                      <a:pos x="16" y="64"/>
                    </a:cxn>
                    <a:cxn ang="0">
                      <a:pos x="11" y="62"/>
                    </a:cxn>
                    <a:cxn ang="0">
                      <a:pos x="9" y="88"/>
                    </a:cxn>
                    <a:cxn ang="0">
                      <a:pos x="27" y="78"/>
                    </a:cxn>
                    <a:cxn ang="0">
                      <a:pos x="41" y="75"/>
                    </a:cxn>
                    <a:cxn ang="0">
                      <a:pos x="32" y="65"/>
                    </a:cxn>
                    <a:cxn ang="0">
                      <a:pos x="37" y="50"/>
                    </a:cxn>
                    <a:cxn ang="0">
                      <a:pos x="51" y="74"/>
                    </a:cxn>
                    <a:cxn ang="0">
                      <a:pos x="53" y="86"/>
                    </a:cxn>
                    <a:cxn ang="0">
                      <a:pos x="47" y="112"/>
                    </a:cxn>
                    <a:cxn ang="0">
                      <a:pos x="36" y="128"/>
                    </a:cxn>
                    <a:cxn ang="0">
                      <a:pos x="38" y="159"/>
                    </a:cxn>
                    <a:cxn ang="0">
                      <a:pos x="41" y="174"/>
                    </a:cxn>
                    <a:cxn ang="0">
                      <a:pos x="58" y="166"/>
                    </a:cxn>
                    <a:cxn ang="0">
                      <a:pos x="57" y="145"/>
                    </a:cxn>
                    <a:cxn ang="0">
                      <a:pos x="62" y="151"/>
                    </a:cxn>
                    <a:cxn ang="0">
                      <a:pos x="63" y="172"/>
                    </a:cxn>
                    <a:cxn ang="0">
                      <a:pos x="70" y="185"/>
                    </a:cxn>
                    <a:cxn ang="0">
                      <a:pos x="79" y="169"/>
                    </a:cxn>
                    <a:cxn ang="0">
                      <a:pos x="94" y="164"/>
                    </a:cxn>
                    <a:cxn ang="0">
                      <a:pos x="107" y="117"/>
                    </a:cxn>
                    <a:cxn ang="0">
                      <a:pos x="120" y="89"/>
                    </a:cxn>
                    <a:cxn ang="0">
                      <a:pos x="131" y="69"/>
                    </a:cxn>
                    <a:cxn ang="0">
                      <a:pos x="124" y="48"/>
                    </a:cxn>
                    <a:cxn ang="0">
                      <a:pos x="110" y="40"/>
                    </a:cxn>
                    <a:cxn ang="0">
                      <a:pos x="112" y="19"/>
                    </a:cxn>
                    <a:cxn ang="0">
                      <a:pos x="86" y="22"/>
                    </a:cxn>
                    <a:cxn ang="0">
                      <a:pos x="77" y="3"/>
                    </a:cxn>
                  </a:cxnLst>
                  <a:rect l="0" t="0" r="r" b="b"/>
                  <a:pathLst>
                    <a:path w="131" h="187">
                      <a:moveTo>
                        <a:pt x="67" y="2"/>
                      </a:move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6" y="4"/>
                      </a:lnTo>
                      <a:lnTo>
                        <a:pt x="47" y="13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9" y="29"/>
                      </a:lnTo>
                      <a:lnTo>
                        <a:pt x="21" y="32"/>
                      </a:lnTo>
                      <a:lnTo>
                        <a:pt x="18" y="29"/>
                      </a:lnTo>
                      <a:lnTo>
                        <a:pt x="11" y="34"/>
                      </a:lnTo>
                      <a:lnTo>
                        <a:pt x="0" y="48"/>
                      </a:lnTo>
                      <a:lnTo>
                        <a:pt x="10" y="56"/>
                      </a:lnTo>
                      <a:lnTo>
                        <a:pt x="16" y="64"/>
                      </a:lnTo>
                      <a:lnTo>
                        <a:pt x="16" y="72"/>
                      </a:lnTo>
                      <a:lnTo>
                        <a:pt x="11" y="62"/>
                      </a:lnTo>
                      <a:lnTo>
                        <a:pt x="5" y="62"/>
                      </a:lnTo>
                      <a:lnTo>
                        <a:pt x="9" y="88"/>
                      </a:lnTo>
                      <a:lnTo>
                        <a:pt x="14" y="81"/>
                      </a:lnTo>
                      <a:lnTo>
                        <a:pt x="27" y="78"/>
                      </a:lnTo>
                      <a:lnTo>
                        <a:pt x="37" y="84"/>
                      </a:lnTo>
                      <a:lnTo>
                        <a:pt x="41" y="75"/>
                      </a:lnTo>
                      <a:lnTo>
                        <a:pt x="35" y="72"/>
                      </a:lnTo>
                      <a:lnTo>
                        <a:pt x="32" y="65"/>
                      </a:lnTo>
                      <a:lnTo>
                        <a:pt x="32" y="54"/>
                      </a:lnTo>
                      <a:lnTo>
                        <a:pt x="37" y="50"/>
                      </a:lnTo>
                      <a:lnTo>
                        <a:pt x="43" y="63"/>
                      </a:lnTo>
                      <a:lnTo>
                        <a:pt x="51" y="74"/>
                      </a:lnTo>
                      <a:lnTo>
                        <a:pt x="51" y="85"/>
                      </a:lnTo>
                      <a:lnTo>
                        <a:pt x="53" y="86"/>
                      </a:lnTo>
                      <a:lnTo>
                        <a:pt x="53" y="100"/>
                      </a:lnTo>
                      <a:lnTo>
                        <a:pt x="47" y="112"/>
                      </a:lnTo>
                      <a:lnTo>
                        <a:pt x="41" y="118"/>
                      </a:lnTo>
                      <a:lnTo>
                        <a:pt x="36" y="128"/>
                      </a:lnTo>
                      <a:lnTo>
                        <a:pt x="35" y="143"/>
                      </a:lnTo>
                      <a:lnTo>
                        <a:pt x="38" y="159"/>
                      </a:lnTo>
                      <a:lnTo>
                        <a:pt x="35" y="167"/>
                      </a:lnTo>
                      <a:lnTo>
                        <a:pt x="41" y="174"/>
                      </a:lnTo>
                      <a:lnTo>
                        <a:pt x="54" y="180"/>
                      </a:lnTo>
                      <a:lnTo>
                        <a:pt x="58" y="166"/>
                      </a:lnTo>
                      <a:lnTo>
                        <a:pt x="53" y="155"/>
                      </a:lnTo>
                      <a:lnTo>
                        <a:pt x="57" y="145"/>
                      </a:lnTo>
                      <a:lnTo>
                        <a:pt x="65" y="148"/>
                      </a:lnTo>
                      <a:lnTo>
                        <a:pt x="62" y="151"/>
                      </a:lnTo>
                      <a:lnTo>
                        <a:pt x="61" y="160"/>
                      </a:lnTo>
                      <a:lnTo>
                        <a:pt x="63" y="172"/>
                      </a:lnTo>
                      <a:lnTo>
                        <a:pt x="63" y="187"/>
                      </a:lnTo>
                      <a:lnTo>
                        <a:pt x="70" y="185"/>
                      </a:lnTo>
                      <a:lnTo>
                        <a:pt x="79" y="177"/>
                      </a:lnTo>
                      <a:lnTo>
                        <a:pt x="79" y="169"/>
                      </a:lnTo>
                      <a:lnTo>
                        <a:pt x="88" y="160"/>
                      </a:lnTo>
                      <a:lnTo>
                        <a:pt x="94" y="164"/>
                      </a:lnTo>
                      <a:lnTo>
                        <a:pt x="100" y="148"/>
                      </a:lnTo>
                      <a:lnTo>
                        <a:pt x="107" y="117"/>
                      </a:lnTo>
                      <a:lnTo>
                        <a:pt x="113" y="100"/>
                      </a:lnTo>
                      <a:lnTo>
                        <a:pt x="120" y="89"/>
                      </a:lnTo>
                      <a:lnTo>
                        <a:pt x="127" y="78"/>
                      </a:lnTo>
                      <a:lnTo>
                        <a:pt x="131" y="69"/>
                      </a:lnTo>
                      <a:lnTo>
                        <a:pt x="129" y="59"/>
                      </a:lnTo>
                      <a:lnTo>
                        <a:pt x="124" y="48"/>
                      </a:lnTo>
                      <a:lnTo>
                        <a:pt x="111" y="45"/>
                      </a:lnTo>
                      <a:lnTo>
                        <a:pt x="110" y="40"/>
                      </a:lnTo>
                      <a:lnTo>
                        <a:pt x="115" y="26"/>
                      </a:lnTo>
                      <a:lnTo>
                        <a:pt x="112" y="19"/>
                      </a:lnTo>
                      <a:lnTo>
                        <a:pt x="104" y="21"/>
                      </a:lnTo>
                      <a:lnTo>
                        <a:pt x="86" y="22"/>
                      </a:lnTo>
                      <a:lnTo>
                        <a:pt x="77" y="9"/>
                      </a:lnTo>
                      <a:lnTo>
                        <a:pt x="77" y="3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5" name="Freeform 884"/>
              <p:cNvSpPr>
                <a:spLocks noChangeAspect="1"/>
              </p:cNvSpPr>
              <p:nvPr/>
            </p:nvSpPr>
            <p:spPr bwMode="gray">
              <a:xfrm>
                <a:off x="3601412" y="4893799"/>
                <a:ext cx="39194" cy="58797"/>
              </a:xfrm>
              <a:custGeom>
                <a:avLst/>
                <a:gdLst/>
                <a:ahLst/>
                <a:cxnLst>
                  <a:cxn ang="0">
                    <a:pos x="130" y="5"/>
                  </a:cxn>
                  <a:cxn ang="0">
                    <a:pos x="156" y="46"/>
                  </a:cxn>
                  <a:cxn ang="0">
                    <a:pos x="173" y="73"/>
                  </a:cxn>
                  <a:cxn ang="0">
                    <a:pos x="184" y="113"/>
                  </a:cxn>
                  <a:cxn ang="0">
                    <a:pos x="184" y="170"/>
                  </a:cxn>
                  <a:cxn ang="0">
                    <a:pos x="181" y="201"/>
                  </a:cxn>
                  <a:cxn ang="0">
                    <a:pos x="163" y="228"/>
                  </a:cxn>
                  <a:cxn ang="0">
                    <a:pos x="142" y="233"/>
                  </a:cxn>
                  <a:cxn ang="0">
                    <a:pos x="131" y="235"/>
                  </a:cxn>
                  <a:cxn ang="0">
                    <a:pos x="120" y="252"/>
                  </a:cxn>
                  <a:cxn ang="0">
                    <a:pos x="111" y="245"/>
                  </a:cxn>
                  <a:cxn ang="0">
                    <a:pos x="95" y="241"/>
                  </a:cxn>
                  <a:cxn ang="0">
                    <a:pos x="88" y="252"/>
                  </a:cxn>
                  <a:cxn ang="0">
                    <a:pos x="79" y="263"/>
                  </a:cxn>
                  <a:cxn ang="0">
                    <a:pos x="72" y="252"/>
                  </a:cxn>
                  <a:cxn ang="0">
                    <a:pos x="66" y="272"/>
                  </a:cxn>
                  <a:cxn ang="0">
                    <a:pos x="57" y="269"/>
                  </a:cxn>
                  <a:cxn ang="0">
                    <a:pos x="66" y="257"/>
                  </a:cxn>
                  <a:cxn ang="0">
                    <a:pos x="51" y="264"/>
                  </a:cxn>
                  <a:cxn ang="0">
                    <a:pos x="38" y="276"/>
                  </a:cxn>
                  <a:cxn ang="0">
                    <a:pos x="31" y="274"/>
                  </a:cxn>
                  <a:cxn ang="0">
                    <a:pos x="20" y="274"/>
                  </a:cxn>
                  <a:cxn ang="0">
                    <a:pos x="8" y="285"/>
                  </a:cxn>
                  <a:cxn ang="0">
                    <a:pos x="9" y="273"/>
                  </a:cxn>
                  <a:cxn ang="0">
                    <a:pos x="22" y="267"/>
                  </a:cxn>
                  <a:cxn ang="0">
                    <a:pos x="24" y="253"/>
                  </a:cxn>
                  <a:cxn ang="0">
                    <a:pos x="13" y="256"/>
                  </a:cxn>
                  <a:cxn ang="0">
                    <a:pos x="15" y="235"/>
                  </a:cxn>
                  <a:cxn ang="0">
                    <a:pos x="20" y="212"/>
                  </a:cxn>
                  <a:cxn ang="0">
                    <a:pos x="23" y="199"/>
                  </a:cxn>
                  <a:cxn ang="0">
                    <a:pos x="34" y="186"/>
                  </a:cxn>
                  <a:cxn ang="0">
                    <a:pos x="30" y="174"/>
                  </a:cxn>
                  <a:cxn ang="0">
                    <a:pos x="23" y="155"/>
                  </a:cxn>
                  <a:cxn ang="0">
                    <a:pos x="19" y="129"/>
                  </a:cxn>
                  <a:cxn ang="0">
                    <a:pos x="15" y="139"/>
                  </a:cxn>
                  <a:cxn ang="0">
                    <a:pos x="4" y="132"/>
                  </a:cxn>
                  <a:cxn ang="0">
                    <a:pos x="1" y="123"/>
                  </a:cxn>
                  <a:cxn ang="0">
                    <a:pos x="17" y="115"/>
                  </a:cxn>
                  <a:cxn ang="0">
                    <a:pos x="39" y="117"/>
                  </a:cxn>
                  <a:cxn ang="0">
                    <a:pos x="38" y="108"/>
                  </a:cxn>
                  <a:cxn ang="0">
                    <a:pos x="34" y="95"/>
                  </a:cxn>
                  <a:cxn ang="0">
                    <a:pos x="38" y="86"/>
                  </a:cxn>
                  <a:cxn ang="0">
                    <a:pos x="29" y="83"/>
                  </a:cxn>
                  <a:cxn ang="0">
                    <a:pos x="24" y="72"/>
                  </a:cxn>
                  <a:cxn ang="0">
                    <a:pos x="22" y="64"/>
                  </a:cxn>
                  <a:cxn ang="0">
                    <a:pos x="19" y="53"/>
                  </a:cxn>
                  <a:cxn ang="0">
                    <a:pos x="36" y="45"/>
                  </a:cxn>
                  <a:cxn ang="0">
                    <a:pos x="76" y="21"/>
                  </a:cxn>
                  <a:cxn ang="0">
                    <a:pos x="108" y="16"/>
                  </a:cxn>
                </a:cxnLst>
                <a:rect l="0" t="0" r="r" b="b"/>
                <a:pathLst>
                  <a:path w="190" h="285">
                    <a:moveTo>
                      <a:pt x="125" y="0"/>
                    </a:moveTo>
                    <a:lnTo>
                      <a:pt x="130" y="5"/>
                    </a:lnTo>
                    <a:lnTo>
                      <a:pt x="146" y="36"/>
                    </a:lnTo>
                    <a:lnTo>
                      <a:pt x="156" y="46"/>
                    </a:lnTo>
                    <a:lnTo>
                      <a:pt x="165" y="58"/>
                    </a:lnTo>
                    <a:lnTo>
                      <a:pt x="173" y="73"/>
                    </a:lnTo>
                    <a:lnTo>
                      <a:pt x="180" y="91"/>
                    </a:lnTo>
                    <a:lnTo>
                      <a:pt x="184" y="113"/>
                    </a:lnTo>
                    <a:lnTo>
                      <a:pt x="183" y="150"/>
                    </a:lnTo>
                    <a:lnTo>
                      <a:pt x="184" y="170"/>
                    </a:lnTo>
                    <a:lnTo>
                      <a:pt x="190" y="171"/>
                    </a:lnTo>
                    <a:lnTo>
                      <a:pt x="181" y="201"/>
                    </a:lnTo>
                    <a:lnTo>
                      <a:pt x="174" y="217"/>
                    </a:lnTo>
                    <a:lnTo>
                      <a:pt x="163" y="228"/>
                    </a:lnTo>
                    <a:lnTo>
                      <a:pt x="154" y="230"/>
                    </a:lnTo>
                    <a:lnTo>
                      <a:pt x="142" y="233"/>
                    </a:lnTo>
                    <a:lnTo>
                      <a:pt x="135" y="230"/>
                    </a:lnTo>
                    <a:lnTo>
                      <a:pt x="131" y="235"/>
                    </a:lnTo>
                    <a:lnTo>
                      <a:pt x="127" y="242"/>
                    </a:lnTo>
                    <a:lnTo>
                      <a:pt x="120" y="252"/>
                    </a:lnTo>
                    <a:lnTo>
                      <a:pt x="116" y="245"/>
                    </a:lnTo>
                    <a:lnTo>
                      <a:pt x="111" y="245"/>
                    </a:lnTo>
                    <a:lnTo>
                      <a:pt x="101" y="240"/>
                    </a:lnTo>
                    <a:lnTo>
                      <a:pt x="95" y="241"/>
                    </a:lnTo>
                    <a:lnTo>
                      <a:pt x="83" y="246"/>
                    </a:lnTo>
                    <a:lnTo>
                      <a:pt x="88" y="252"/>
                    </a:lnTo>
                    <a:lnTo>
                      <a:pt x="86" y="260"/>
                    </a:lnTo>
                    <a:lnTo>
                      <a:pt x="79" y="263"/>
                    </a:lnTo>
                    <a:lnTo>
                      <a:pt x="76" y="256"/>
                    </a:lnTo>
                    <a:lnTo>
                      <a:pt x="72" y="252"/>
                    </a:lnTo>
                    <a:lnTo>
                      <a:pt x="71" y="268"/>
                    </a:lnTo>
                    <a:lnTo>
                      <a:pt x="66" y="272"/>
                    </a:lnTo>
                    <a:lnTo>
                      <a:pt x="61" y="273"/>
                    </a:lnTo>
                    <a:lnTo>
                      <a:pt x="57" y="269"/>
                    </a:lnTo>
                    <a:lnTo>
                      <a:pt x="65" y="263"/>
                    </a:lnTo>
                    <a:lnTo>
                      <a:pt x="66" y="257"/>
                    </a:lnTo>
                    <a:lnTo>
                      <a:pt x="60" y="260"/>
                    </a:lnTo>
                    <a:lnTo>
                      <a:pt x="51" y="264"/>
                    </a:lnTo>
                    <a:lnTo>
                      <a:pt x="41" y="276"/>
                    </a:lnTo>
                    <a:lnTo>
                      <a:pt x="38" y="276"/>
                    </a:lnTo>
                    <a:lnTo>
                      <a:pt x="35" y="269"/>
                    </a:lnTo>
                    <a:lnTo>
                      <a:pt x="31" y="274"/>
                    </a:lnTo>
                    <a:lnTo>
                      <a:pt x="22" y="283"/>
                    </a:lnTo>
                    <a:lnTo>
                      <a:pt x="20" y="274"/>
                    </a:lnTo>
                    <a:lnTo>
                      <a:pt x="12" y="277"/>
                    </a:lnTo>
                    <a:lnTo>
                      <a:pt x="8" y="285"/>
                    </a:lnTo>
                    <a:lnTo>
                      <a:pt x="4" y="282"/>
                    </a:lnTo>
                    <a:lnTo>
                      <a:pt x="9" y="273"/>
                    </a:lnTo>
                    <a:lnTo>
                      <a:pt x="11" y="263"/>
                    </a:lnTo>
                    <a:lnTo>
                      <a:pt x="22" y="267"/>
                    </a:lnTo>
                    <a:lnTo>
                      <a:pt x="20" y="261"/>
                    </a:lnTo>
                    <a:lnTo>
                      <a:pt x="24" y="253"/>
                    </a:lnTo>
                    <a:lnTo>
                      <a:pt x="19" y="250"/>
                    </a:lnTo>
                    <a:lnTo>
                      <a:pt x="13" y="256"/>
                    </a:lnTo>
                    <a:lnTo>
                      <a:pt x="11" y="247"/>
                    </a:lnTo>
                    <a:lnTo>
                      <a:pt x="15" y="235"/>
                    </a:lnTo>
                    <a:lnTo>
                      <a:pt x="15" y="225"/>
                    </a:lnTo>
                    <a:lnTo>
                      <a:pt x="20" y="212"/>
                    </a:lnTo>
                    <a:lnTo>
                      <a:pt x="27" y="203"/>
                    </a:lnTo>
                    <a:lnTo>
                      <a:pt x="23" y="199"/>
                    </a:lnTo>
                    <a:lnTo>
                      <a:pt x="31" y="193"/>
                    </a:lnTo>
                    <a:lnTo>
                      <a:pt x="34" y="186"/>
                    </a:lnTo>
                    <a:lnTo>
                      <a:pt x="30" y="180"/>
                    </a:lnTo>
                    <a:lnTo>
                      <a:pt x="30" y="174"/>
                    </a:lnTo>
                    <a:lnTo>
                      <a:pt x="24" y="167"/>
                    </a:lnTo>
                    <a:lnTo>
                      <a:pt x="23" y="155"/>
                    </a:lnTo>
                    <a:lnTo>
                      <a:pt x="20" y="143"/>
                    </a:lnTo>
                    <a:lnTo>
                      <a:pt x="19" y="129"/>
                    </a:lnTo>
                    <a:lnTo>
                      <a:pt x="13" y="127"/>
                    </a:lnTo>
                    <a:lnTo>
                      <a:pt x="15" y="139"/>
                    </a:lnTo>
                    <a:lnTo>
                      <a:pt x="11" y="142"/>
                    </a:lnTo>
                    <a:lnTo>
                      <a:pt x="4" y="132"/>
                    </a:lnTo>
                    <a:lnTo>
                      <a:pt x="0" y="132"/>
                    </a:lnTo>
                    <a:lnTo>
                      <a:pt x="1" y="123"/>
                    </a:lnTo>
                    <a:lnTo>
                      <a:pt x="8" y="115"/>
                    </a:lnTo>
                    <a:lnTo>
                      <a:pt x="17" y="115"/>
                    </a:lnTo>
                    <a:lnTo>
                      <a:pt x="29" y="110"/>
                    </a:lnTo>
                    <a:lnTo>
                      <a:pt x="39" y="117"/>
                    </a:lnTo>
                    <a:lnTo>
                      <a:pt x="43" y="118"/>
                    </a:lnTo>
                    <a:lnTo>
                      <a:pt x="38" y="108"/>
                    </a:lnTo>
                    <a:lnTo>
                      <a:pt x="38" y="100"/>
                    </a:lnTo>
                    <a:lnTo>
                      <a:pt x="34" y="95"/>
                    </a:lnTo>
                    <a:lnTo>
                      <a:pt x="35" y="89"/>
                    </a:lnTo>
                    <a:lnTo>
                      <a:pt x="38" y="86"/>
                    </a:lnTo>
                    <a:lnTo>
                      <a:pt x="31" y="81"/>
                    </a:lnTo>
                    <a:lnTo>
                      <a:pt x="29" y="83"/>
                    </a:lnTo>
                    <a:lnTo>
                      <a:pt x="25" y="77"/>
                    </a:lnTo>
                    <a:lnTo>
                      <a:pt x="24" y="72"/>
                    </a:lnTo>
                    <a:lnTo>
                      <a:pt x="28" y="72"/>
                    </a:lnTo>
                    <a:lnTo>
                      <a:pt x="22" y="64"/>
                    </a:lnTo>
                    <a:lnTo>
                      <a:pt x="19" y="58"/>
                    </a:lnTo>
                    <a:lnTo>
                      <a:pt x="19" y="53"/>
                    </a:lnTo>
                    <a:lnTo>
                      <a:pt x="23" y="56"/>
                    </a:lnTo>
                    <a:lnTo>
                      <a:pt x="36" y="45"/>
                    </a:lnTo>
                    <a:lnTo>
                      <a:pt x="58" y="22"/>
                    </a:lnTo>
                    <a:lnTo>
                      <a:pt x="76" y="21"/>
                    </a:lnTo>
                    <a:lnTo>
                      <a:pt x="93" y="22"/>
                    </a:lnTo>
                    <a:lnTo>
                      <a:pt x="108" y="1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885"/>
              <p:cNvSpPr>
                <a:spLocks noChangeAspect="1"/>
              </p:cNvSpPr>
              <p:nvPr/>
            </p:nvSpPr>
            <p:spPr bwMode="gray">
              <a:xfrm>
                <a:off x="3168220" y="4673054"/>
                <a:ext cx="357899" cy="175359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29" y="180"/>
                  </a:cxn>
                  <a:cxn ang="0">
                    <a:pos x="243" y="132"/>
                  </a:cxn>
                  <a:cxn ang="0">
                    <a:pos x="313" y="149"/>
                  </a:cxn>
                  <a:cxn ang="0">
                    <a:pos x="387" y="187"/>
                  </a:cxn>
                  <a:cxn ang="0">
                    <a:pos x="508" y="190"/>
                  </a:cxn>
                  <a:cxn ang="0">
                    <a:pos x="552" y="160"/>
                  </a:cxn>
                  <a:cxn ang="0">
                    <a:pos x="554" y="99"/>
                  </a:cxn>
                  <a:cxn ang="0">
                    <a:pos x="582" y="33"/>
                  </a:cxn>
                  <a:cxn ang="0">
                    <a:pos x="645" y="6"/>
                  </a:cxn>
                  <a:cxn ang="0">
                    <a:pos x="731" y="47"/>
                  </a:cxn>
                  <a:cxn ang="0">
                    <a:pos x="787" y="103"/>
                  </a:cxn>
                  <a:cxn ang="0">
                    <a:pos x="830" y="154"/>
                  </a:cxn>
                  <a:cxn ang="0">
                    <a:pos x="944" y="132"/>
                  </a:cxn>
                  <a:cxn ang="0">
                    <a:pos x="1034" y="169"/>
                  </a:cxn>
                  <a:cxn ang="0">
                    <a:pos x="1104" y="201"/>
                  </a:cxn>
                  <a:cxn ang="0">
                    <a:pos x="1200" y="249"/>
                  </a:cxn>
                  <a:cxn ang="0">
                    <a:pos x="1317" y="237"/>
                  </a:cxn>
                  <a:cxn ang="0">
                    <a:pos x="1439" y="179"/>
                  </a:cxn>
                  <a:cxn ang="0">
                    <a:pos x="1528" y="199"/>
                  </a:cxn>
                  <a:cxn ang="0">
                    <a:pos x="1565" y="195"/>
                  </a:cxn>
                  <a:cxn ang="0">
                    <a:pos x="1525" y="255"/>
                  </a:cxn>
                  <a:cxn ang="0">
                    <a:pos x="1517" y="325"/>
                  </a:cxn>
                  <a:cxn ang="0">
                    <a:pos x="1570" y="391"/>
                  </a:cxn>
                  <a:cxn ang="0">
                    <a:pos x="1667" y="348"/>
                  </a:cxn>
                  <a:cxn ang="0">
                    <a:pos x="1721" y="415"/>
                  </a:cxn>
                  <a:cxn ang="0">
                    <a:pos x="1734" y="458"/>
                  </a:cxn>
                  <a:cxn ang="0">
                    <a:pos x="1663" y="461"/>
                  </a:cxn>
                  <a:cxn ang="0">
                    <a:pos x="1576" y="482"/>
                  </a:cxn>
                  <a:cxn ang="0">
                    <a:pos x="1489" y="551"/>
                  </a:cxn>
                  <a:cxn ang="0">
                    <a:pos x="1411" y="611"/>
                  </a:cxn>
                  <a:cxn ang="0">
                    <a:pos x="1344" y="588"/>
                  </a:cxn>
                  <a:cxn ang="0">
                    <a:pos x="1298" y="646"/>
                  </a:cxn>
                  <a:cxn ang="0">
                    <a:pos x="1255" y="752"/>
                  </a:cxn>
                  <a:cxn ang="0">
                    <a:pos x="1163" y="789"/>
                  </a:cxn>
                  <a:cxn ang="0">
                    <a:pos x="1088" y="788"/>
                  </a:cxn>
                  <a:cxn ang="0">
                    <a:pos x="1014" y="815"/>
                  </a:cxn>
                  <a:cxn ang="0">
                    <a:pos x="942" y="847"/>
                  </a:cxn>
                  <a:cxn ang="0">
                    <a:pos x="903" y="834"/>
                  </a:cxn>
                  <a:cxn ang="0">
                    <a:pos x="801" y="805"/>
                  </a:cxn>
                  <a:cxn ang="0">
                    <a:pos x="744" y="767"/>
                  </a:cxn>
                  <a:cxn ang="0">
                    <a:pos x="527" y="766"/>
                  </a:cxn>
                  <a:cxn ang="0">
                    <a:pos x="463" y="730"/>
                  </a:cxn>
                  <a:cxn ang="0">
                    <a:pos x="421" y="659"/>
                  </a:cxn>
                  <a:cxn ang="0">
                    <a:pos x="353" y="625"/>
                  </a:cxn>
                  <a:cxn ang="0">
                    <a:pos x="280" y="590"/>
                  </a:cxn>
                  <a:cxn ang="0">
                    <a:pos x="211" y="584"/>
                  </a:cxn>
                  <a:cxn ang="0">
                    <a:pos x="158" y="552"/>
                  </a:cxn>
                  <a:cxn ang="0">
                    <a:pos x="163" y="470"/>
                  </a:cxn>
                  <a:cxn ang="0">
                    <a:pos x="124" y="372"/>
                  </a:cxn>
                  <a:cxn ang="0">
                    <a:pos x="70" y="369"/>
                  </a:cxn>
                  <a:cxn ang="0">
                    <a:pos x="3" y="288"/>
                  </a:cxn>
                </a:cxnLst>
                <a:rect l="0" t="0" r="r" b="b"/>
                <a:pathLst>
                  <a:path w="1734" h="848">
                    <a:moveTo>
                      <a:pt x="0" y="273"/>
                    </a:moveTo>
                    <a:lnTo>
                      <a:pt x="12" y="251"/>
                    </a:lnTo>
                    <a:lnTo>
                      <a:pt x="28" y="234"/>
                    </a:lnTo>
                    <a:lnTo>
                      <a:pt x="46" y="227"/>
                    </a:lnTo>
                    <a:lnTo>
                      <a:pt x="65" y="221"/>
                    </a:lnTo>
                    <a:lnTo>
                      <a:pt x="84" y="208"/>
                    </a:lnTo>
                    <a:lnTo>
                      <a:pt x="104" y="192"/>
                    </a:lnTo>
                    <a:lnTo>
                      <a:pt x="129" y="180"/>
                    </a:lnTo>
                    <a:lnTo>
                      <a:pt x="154" y="158"/>
                    </a:lnTo>
                    <a:lnTo>
                      <a:pt x="195" y="146"/>
                    </a:lnTo>
                    <a:lnTo>
                      <a:pt x="220" y="135"/>
                    </a:lnTo>
                    <a:lnTo>
                      <a:pt x="243" y="132"/>
                    </a:lnTo>
                    <a:lnTo>
                      <a:pt x="265" y="136"/>
                    </a:lnTo>
                    <a:lnTo>
                      <a:pt x="281" y="142"/>
                    </a:lnTo>
                    <a:lnTo>
                      <a:pt x="294" y="153"/>
                    </a:lnTo>
                    <a:lnTo>
                      <a:pt x="313" y="149"/>
                    </a:lnTo>
                    <a:lnTo>
                      <a:pt x="334" y="148"/>
                    </a:lnTo>
                    <a:lnTo>
                      <a:pt x="351" y="151"/>
                    </a:lnTo>
                    <a:lnTo>
                      <a:pt x="382" y="180"/>
                    </a:lnTo>
                    <a:lnTo>
                      <a:pt x="387" y="187"/>
                    </a:lnTo>
                    <a:lnTo>
                      <a:pt x="404" y="190"/>
                    </a:lnTo>
                    <a:lnTo>
                      <a:pt x="451" y="183"/>
                    </a:lnTo>
                    <a:lnTo>
                      <a:pt x="464" y="189"/>
                    </a:lnTo>
                    <a:lnTo>
                      <a:pt x="508" y="190"/>
                    </a:lnTo>
                    <a:lnTo>
                      <a:pt x="546" y="185"/>
                    </a:lnTo>
                    <a:lnTo>
                      <a:pt x="556" y="180"/>
                    </a:lnTo>
                    <a:lnTo>
                      <a:pt x="556" y="172"/>
                    </a:lnTo>
                    <a:lnTo>
                      <a:pt x="552" y="160"/>
                    </a:lnTo>
                    <a:lnTo>
                      <a:pt x="555" y="146"/>
                    </a:lnTo>
                    <a:lnTo>
                      <a:pt x="565" y="130"/>
                    </a:lnTo>
                    <a:lnTo>
                      <a:pt x="565" y="114"/>
                    </a:lnTo>
                    <a:lnTo>
                      <a:pt x="554" y="99"/>
                    </a:lnTo>
                    <a:lnTo>
                      <a:pt x="550" y="81"/>
                    </a:lnTo>
                    <a:lnTo>
                      <a:pt x="552" y="63"/>
                    </a:lnTo>
                    <a:lnTo>
                      <a:pt x="568" y="49"/>
                    </a:lnTo>
                    <a:lnTo>
                      <a:pt x="582" y="33"/>
                    </a:lnTo>
                    <a:lnTo>
                      <a:pt x="600" y="18"/>
                    </a:lnTo>
                    <a:lnTo>
                      <a:pt x="611" y="1"/>
                    </a:lnTo>
                    <a:lnTo>
                      <a:pt x="625" y="0"/>
                    </a:lnTo>
                    <a:lnTo>
                      <a:pt x="645" y="6"/>
                    </a:lnTo>
                    <a:lnTo>
                      <a:pt x="659" y="17"/>
                    </a:lnTo>
                    <a:lnTo>
                      <a:pt x="696" y="27"/>
                    </a:lnTo>
                    <a:lnTo>
                      <a:pt x="707" y="41"/>
                    </a:lnTo>
                    <a:lnTo>
                      <a:pt x="731" y="47"/>
                    </a:lnTo>
                    <a:lnTo>
                      <a:pt x="755" y="50"/>
                    </a:lnTo>
                    <a:lnTo>
                      <a:pt x="772" y="57"/>
                    </a:lnTo>
                    <a:lnTo>
                      <a:pt x="782" y="73"/>
                    </a:lnTo>
                    <a:lnTo>
                      <a:pt x="787" y="103"/>
                    </a:lnTo>
                    <a:lnTo>
                      <a:pt x="787" y="124"/>
                    </a:lnTo>
                    <a:lnTo>
                      <a:pt x="792" y="124"/>
                    </a:lnTo>
                    <a:lnTo>
                      <a:pt x="807" y="138"/>
                    </a:lnTo>
                    <a:lnTo>
                      <a:pt x="830" y="154"/>
                    </a:lnTo>
                    <a:lnTo>
                      <a:pt x="864" y="165"/>
                    </a:lnTo>
                    <a:lnTo>
                      <a:pt x="892" y="159"/>
                    </a:lnTo>
                    <a:lnTo>
                      <a:pt x="919" y="144"/>
                    </a:lnTo>
                    <a:lnTo>
                      <a:pt x="944" y="132"/>
                    </a:lnTo>
                    <a:lnTo>
                      <a:pt x="975" y="140"/>
                    </a:lnTo>
                    <a:lnTo>
                      <a:pt x="1023" y="157"/>
                    </a:lnTo>
                    <a:lnTo>
                      <a:pt x="1033" y="169"/>
                    </a:lnTo>
                    <a:lnTo>
                      <a:pt x="1034" y="169"/>
                    </a:lnTo>
                    <a:lnTo>
                      <a:pt x="1040" y="174"/>
                    </a:lnTo>
                    <a:lnTo>
                      <a:pt x="1062" y="186"/>
                    </a:lnTo>
                    <a:lnTo>
                      <a:pt x="1083" y="192"/>
                    </a:lnTo>
                    <a:lnTo>
                      <a:pt x="1104" y="201"/>
                    </a:lnTo>
                    <a:lnTo>
                      <a:pt x="1118" y="221"/>
                    </a:lnTo>
                    <a:lnTo>
                      <a:pt x="1145" y="237"/>
                    </a:lnTo>
                    <a:lnTo>
                      <a:pt x="1177" y="242"/>
                    </a:lnTo>
                    <a:lnTo>
                      <a:pt x="1200" y="249"/>
                    </a:lnTo>
                    <a:lnTo>
                      <a:pt x="1218" y="250"/>
                    </a:lnTo>
                    <a:lnTo>
                      <a:pt x="1243" y="248"/>
                    </a:lnTo>
                    <a:lnTo>
                      <a:pt x="1261" y="256"/>
                    </a:lnTo>
                    <a:lnTo>
                      <a:pt x="1317" y="237"/>
                    </a:lnTo>
                    <a:lnTo>
                      <a:pt x="1351" y="229"/>
                    </a:lnTo>
                    <a:lnTo>
                      <a:pt x="1378" y="224"/>
                    </a:lnTo>
                    <a:lnTo>
                      <a:pt x="1415" y="195"/>
                    </a:lnTo>
                    <a:lnTo>
                      <a:pt x="1439" y="179"/>
                    </a:lnTo>
                    <a:lnTo>
                      <a:pt x="1464" y="170"/>
                    </a:lnTo>
                    <a:lnTo>
                      <a:pt x="1489" y="180"/>
                    </a:lnTo>
                    <a:lnTo>
                      <a:pt x="1507" y="195"/>
                    </a:lnTo>
                    <a:lnTo>
                      <a:pt x="1528" y="199"/>
                    </a:lnTo>
                    <a:lnTo>
                      <a:pt x="1545" y="195"/>
                    </a:lnTo>
                    <a:lnTo>
                      <a:pt x="1559" y="187"/>
                    </a:lnTo>
                    <a:lnTo>
                      <a:pt x="1565" y="190"/>
                    </a:lnTo>
                    <a:lnTo>
                      <a:pt x="1565" y="195"/>
                    </a:lnTo>
                    <a:lnTo>
                      <a:pt x="1556" y="203"/>
                    </a:lnTo>
                    <a:lnTo>
                      <a:pt x="1540" y="232"/>
                    </a:lnTo>
                    <a:lnTo>
                      <a:pt x="1529" y="246"/>
                    </a:lnTo>
                    <a:lnTo>
                      <a:pt x="1525" y="255"/>
                    </a:lnTo>
                    <a:lnTo>
                      <a:pt x="1525" y="271"/>
                    </a:lnTo>
                    <a:lnTo>
                      <a:pt x="1528" y="288"/>
                    </a:lnTo>
                    <a:lnTo>
                      <a:pt x="1525" y="308"/>
                    </a:lnTo>
                    <a:lnTo>
                      <a:pt x="1517" y="325"/>
                    </a:lnTo>
                    <a:lnTo>
                      <a:pt x="1517" y="347"/>
                    </a:lnTo>
                    <a:lnTo>
                      <a:pt x="1520" y="367"/>
                    </a:lnTo>
                    <a:lnTo>
                      <a:pt x="1529" y="382"/>
                    </a:lnTo>
                    <a:lnTo>
                      <a:pt x="1570" y="391"/>
                    </a:lnTo>
                    <a:lnTo>
                      <a:pt x="1595" y="389"/>
                    </a:lnTo>
                    <a:lnTo>
                      <a:pt x="1620" y="382"/>
                    </a:lnTo>
                    <a:lnTo>
                      <a:pt x="1638" y="369"/>
                    </a:lnTo>
                    <a:lnTo>
                      <a:pt x="1667" y="348"/>
                    </a:lnTo>
                    <a:lnTo>
                      <a:pt x="1673" y="362"/>
                    </a:lnTo>
                    <a:lnTo>
                      <a:pt x="1686" y="377"/>
                    </a:lnTo>
                    <a:lnTo>
                      <a:pt x="1715" y="401"/>
                    </a:lnTo>
                    <a:lnTo>
                      <a:pt x="1721" y="415"/>
                    </a:lnTo>
                    <a:lnTo>
                      <a:pt x="1719" y="428"/>
                    </a:lnTo>
                    <a:lnTo>
                      <a:pt x="1719" y="437"/>
                    </a:lnTo>
                    <a:lnTo>
                      <a:pt x="1733" y="445"/>
                    </a:lnTo>
                    <a:lnTo>
                      <a:pt x="1734" y="458"/>
                    </a:lnTo>
                    <a:lnTo>
                      <a:pt x="1724" y="464"/>
                    </a:lnTo>
                    <a:lnTo>
                      <a:pt x="1707" y="461"/>
                    </a:lnTo>
                    <a:lnTo>
                      <a:pt x="1688" y="456"/>
                    </a:lnTo>
                    <a:lnTo>
                      <a:pt x="1663" y="461"/>
                    </a:lnTo>
                    <a:lnTo>
                      <a:pt x="1638" y="465"/>
                    </a:lnTo>
                    <a:lnTo>
                      <a:pt x="1613" y="464"/>
                    </a:lnTo>
                    <a:lnTo>
                      <a:pt x="1592" y="468"/>
                    </a:lnTo>
                    <a:lnTo>
                      <a:pt x="1576" y="482"/>
                    </a:lnTo>
                    <a:lnTo>
                      <a:pt x="1525" y="538"/>
                    </a:lnTo>
                    <a:lnTo>
                      <a:pt x="1507" y="550"/>
                    </a:lnTo>
                    <a:lnTo>
                      <a:pt x="1500" y="552"/>
                    </a:lnTo>
                    <a:lnTo>
                      <a:pt x="1489" y="551"/>
                    </a:lnTo>
                    <a:lnTo>
                      <a:pt x="1477" y="551"/>
                    </a:lnTo>
                    <a:lnTo>
                      <a:pt x="1457" y="573"/>
                    </a:lnTo>
                    <a:lnTo>
                      <a:pt x="1438" y="594"/>
                    </a:lnTo>
                    <a:lnTo>
                      <a:pt x="1411" y="611"/>
                    </a:lnTo>
                    <a:lnTo>
                      <a:pt x="1393" y="611"/>
                    </a:lnTo>
                    <a:lnTo>
                      <a:pt x="1372" y="606"/>
                    </a:lnTo>
                    <a:lnTo>
                      <a:pt x="1360" y="593"/>
                    </a:lnTo>
                    <a:lnTo>
                      <a:pt x="1344" y="588"/>
                    </a:lnTo>
                    <a:lnTo>
                      <a:pt x="1323" y="594"/>
                    </a:lnTo>
                    <a:lnTo>
                      <a:pt x="1314" y="611"/>
                    </a:lnTo>
                    <a:lnTo>
                      <a:pt x="1301" y="631"/>
                    </a:lnTo>
                    <a:lnTo>
                      <a:pt x="1298" y="646"/>
                    </a:lnTo>
                    <a:lnTo>
                      <a:pt x="1320" y="675"/>
                    </a:lnTo>
                    <a:lnTo>
                      <a:pt x="1323" y="689"/>
                    </a:lnTo>
                    <a:lnTo>
                      <a:pt x="1265" y="738"/>
                    </a:lnTo>
                    <a:lnTo>
                      <a:pt x="1255" y="752"/>
                    </a:lnTo>
                    <a:lnTo>
                      <a:pt x="1235" y="767"/>
                    </a:lnTo>
                    <a:lnTo>
                      <a:pt x="1221" y="776"/>
                    </a:lnTo>
                    <a:lnTo>
                      <a:pt x="1191" y="787"/>
                    </a:lnTo>
                    <a:lnTo>
                      <a:pt x="1163" y="789"/>
                    </a:lnTo>
                    <a:lnTo>
                      <a:pt x="1158" y="792"/>
                    </a:lnTo>
                    <a:lnTo>
                      <a:pt x="1130" y="783"/>
                    </a:lnTo>
                    <a:lnTo>
                      <a:pt x="1114" y="789"/>
                    </a:lnTo>
                    <a:lnTo>
                      <a:pt x="1088" y="788"/>
                    </a:lnTo>
                    <a:lnTo>
                      <a:pt x="1070" y="795"/>
                    </a:lnTo>
                    <a:lnTo>
                      <a:pt x="1033" y="802"/>
                    </a:lnTo>
                    <a:lnTo>
                      <a:pt x="1022" y="805"/>
                    </a:lnTo>
                    <a:lnTo>
                      <a:pt x="1014" y="815"/>
                    </a:lnTo>
                    <a:lnTo>
                      <a:pt x="1003" y="819"/>
                    </a:lnTo>
                    <a:lnTo>
                      <a:pt x="990" y="821"/>
                    </a:lnTo>
                    <a:lnTo>
                      <a:pt x="960" y="832"/>
                    </a:lnTo>
                    <a:lnTo>
                      <a:pt x="942" y="847"/>
                    </a:lnTo>
                    <a:lnTo>
                      <a:pt x="932" y="848"/>
                    </a:lnTo>
                    <a:lnTo>
                      <a:pt x="920" y="845"/>
                    </a:lnTo>
                    <a:lnTo>
                      <a:pt x="909" y="836"/>
                    </a:lnTo>
                    <a:lnTo>
                      <a:pt x="903" y="834"/>
                    </a:lnTo>
                    <a:lnTo>
                      <a:pt x="874" y="832"/>
                    </a:lnTo>
                    <a:lnTo>
                      <a:pt x="852" y="825"/>
                    </a:lnTo>
                    <a:lnTo>
                      <a:pt x="834" y="815"/>
                    </a:lnTo>
                    <a:lnTo>
                      <a:pt x="801" y="805"/>
                    </a:lnTo>
                    <a:lnTo>
                      <a:pt x="778" y="795"/>
                    </a:lnTo>
                    <a:lnTo>
                      <a:pt x="763" y="782"/>
                    </a:lnTo>
                    <a:lnTo>
                      <a:pt x="754" y="771"/>
                    </a:lnTo>
                    <a:lnTo>
                      <a:pt x="744" y="767"/>
                    </a:lnTo>
                    <a:lnTo>
                      <a:pt x="710" y="756"/>
                    </a:lnTo>
                    <a:lnTo>
                      <a:pt x="693" y="754"/>
                    </a:lnTo>
                    <a:lnTo>
                      <a:pt x="675" y="756"/>
                    </a:lnTo>
                    <a:lnTo>
                      <a:pt x="527" y="766"/>
                    </a:lnTo>
                    <a:lnTo>
                      <a:pt x="506" y="766"/>
                    </a:lnTo>
                    <a:lnTo>
                      <a:pt x="492" y="760"/>
                    </a:lnTo>
                    <a:lnTo>
                      <a:pt x="476" y="746"/>
                    </a:lnTo>
                    <a:lnTo>
                      <a:pt x="463" y="730"/>
                    </a:lnTo>
                    <a:lnTo>
                      <a:pt x="451" y="716"/>
                    </a:lnTo>
                    <a:lnTo>
                      <a:pt x="439" y="696"/>
                    </a:lnTo>
                    <a:lnTo>
                      <a:pt x="432" y="676"/>
                    </a:lnTo>
                    <a:lnTo>
                      <a:pt x="421" y="659"/>
                    </a:lnTo>
                    <a:lnTo>
                      <a:pt x="410" y="644"/>
                    </a:lnTo>
                    <a:lnTo>
                      <a:pt x="398" y="643"/>
                    </a:lnTo>
                    <a:lnTo>
                      <a:pt x="385" y="633"/>
                    </a:lnTo>
                    <a:lnTo>
                      <a:pt x="353" y="625"/>
                    </a:lnTo>
                    <a:lnTo>
                      <a:pt x="337" y="616"/>
                    </a:lnTo>
                    <a:lnTo>
                      <a:pt x="322" y="606"/>
                    </a:lnTo>
                    <a:lnTo>
                      <a:pt x="292" y="596"/>
                    </a:lnTo>
                    <a:lnTo>
                      <a:pt x="280" y="590"/>
                    </a:lnTo>
                    <a:lnTo>
                      <a:pt x="267" y="590"/>
                    </a:lnTo>
                    <a:lnTo>
                      <a:pt x="254" y="595"/>
                    </a:lnTo>
                    <a:lnTo>
                      <a:pt x="245" y="595"/>
                    </a:lnTo>
                    <a:lnTo>
                      <a:pt x="211" y="584"/>
                    </a:lnTo>
                    <a:lnTo>
                      <a:pt x="180" y="581"/>
                    </a:lnTo>
                    <a:lnTo>
                      <a:pt x="164" y="574"/>
                    </a:lnTo>
                    <a:lnTo>
                      <a:pt x="157" y="567"/>
                    </a:lnTo>
                    <a:lnTo>
                      <a:pt x="158" y="552"/>
                    </a:lnTo>
                    <a:lnTo>
                      <a:pt x="166" y="536"/>
                    </a:lnTo>
                    <a:lnTo>
                      <a:pt x="167" y="517"/>
                    </a:lnTo>
                    <a:lnTo>
                      <a:pt x="163" y="498"/>
                    </a:lnTo>
                    <a:lnTo>
                      <a:pt x="163" y="470"/>
                    </a:lnTo>
                    <a:lnTo>
                      <a:pt x="151" y="427"/>
                    </a:lnTo>
                    <a:lnTo>
                      <a:pt x="141" y="410"/>
                    </a:lnTo>
                    <a:lnTo>
                      <a:pt x="134" y="388"/>
                    </a:lnTo>
                    <a:lnTo>
                      <a:pt x="124" y="372"/>
                    </a:lnTo>
                    <a:lnTo>
                      <a:pt x="108" y="369"/>
                    </a:lnTo>
                    <a:lnTo>
                      <a:pt x="93" y="361"/>
                    </a:lnTo>
                    <a:lnTo>
                      <a:pt x="77" y="358"/>
                    </a:lnTo>
                    <a:lnTo>
                      <a:pt x="70" y="369"/>
                    </a:lnTo>
                    <a:lnTo>
                      <a:pt x="55" y="358"/>
                    </a:lnTo>
                    <a:lnTo>
                      <a:pt x="44" y="337"/>
                    </a:lnTo>
                    <a:lnTo>
                      <a:pt x="14" y="314"/>
                    </a:lnTo>
                    <a:lnTo>
                      <a:pt x="3" y="288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7" name="Group 886"/>
              <p:cNvGrpSpPr>
                <a:grpSpLocks noChangeAspect="1"/>
              </p:cNvGrpSpPr>
              <p:nvPr/>
            </p:nvGrpSpPr>
            <p:grpSpPr bwMode="gray">
              <a:xfrm>
                <a:off x="3007319" y="4649329"/>
                <a:ext cx="693108" cy="506477"/>
                <a:chOff x="3564" y="1870"/>
                <a:chExt cx="672" cy="491"/>
              </a:xfrm>
              <a:solidFill>
                <a:srgbClr val="DEEDBF"/>
              </a:solidFill>
            </p:grpSpPr>
            <p:sp>
              <p:nvSpPr>
                <p:cNvPr id="189" name="Freeform 887"/>
                <p:cNvSpPr>
                  <a:spLocks noChangeAspect="1"/>
                </p:cNvSpPr>
                <p:nvPr/>
              </p:nvSpPr>
              <p:spPr bwMode="gray">
                <a:xfrm>
                  <a:off x="3948" y="2338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102" y="5"/>
                    </a:cxn>
                    <a:cxn ang="0">
                      <a:pos x="100" y="5"/>
                    </a:cxn>
                    <a:cxn ang="0">
                      <a:pos x="105" y="0"/>
                    </a:cxn>
                    <a:cxn ang="0">
                      <a:pos x="112" y="5"/>
                    </a:cxn>
                    <a:cxn ang="0">
                      <a:pos x="123" y="8"/>
                    </a:cxn>
                    <a:cxn ang="0">
                      <a:pos x="127" y="20"/>
                    </a:cxn>
                    <a:cxn ang="0">
                      <a:pos x="127" y="27"/>
                    </a:cxn>
                    <a:cxn ang="0">
                      <a:pos x="117" y="37"/>
                    </a:cxn>
                    <a:cxn ang="0">
                      <a:pos x="105" y="61"/>
                    </a:cxn>
                    <a:cxn ang="0">
                      <a:pos x="100" y="79"/>
                    </a:cxn>
                    <a:cxn ang="0">
                      <a:pos x="91" y="85"/>
                    </a:cxn>
                    <a:cxn ang="0">
                      <a:pos x="78" y="99"/>
                    </a:cxn>
                    <a:cxn ang="0">
                      <a:pos x="66" y="101"/>
                    </a:cxn>
                    <a:cxn ang="0">
                      <a:pos x="59" y="113"/>
                    </a:cxn>
                    <a:cxn ang="0">
                      <a:pos x="53" y="112"/>
                    </a:cxn>
                    <a:cxn ang="0">
                      <a:pos x="48" y="109"/>
                    </a:cxn>
                    <a:cxn ang="0">
                      <a:pos x="11" y="97"/>
                    </a:cxn>
                    <a:cxn ang="0">
                      <a:pos x="3" y="86"/>
                    </a:cxn>
                    <a:cxn ang="0">
                      <a:pos x="0" y="50"/>
                    </a:cxn>
                    <a:cxn ang="0">
                      <a:pos x="6" y="45"/>
                    </a:cxn>
                    <a:cxn ang="0">
                      <a:pos x="19" y="31"/>
                    </a:cxn>
                    <a:cxn ang="0">
                      <a:pos x="28" y="24"/>
                    </a:cxn>
                    <a:cxn ang="0">
                      <a:pos x="30" y="20"/>
                    </a:cxn>
                    <a:cxn ang="0">
                      <a:pos x="37" y="15"/>
                    </a:cxn>
                    <a:cxn ang="0">
                      <a:pos x="49" y="10"/>
                    </a:cxn>
                    <a:cxn ang="0">
                      <a:pos x="78" y="9"/>
                    </a:cxn>
                    <a:cxn ang="0">
                      <a:pos x="85" y="4"/>
                    </a:cxn>
                    <a:cxn ang="0">
                      <a:pos x="92" y="5"/>
                    </a:cxn>
                    <a:cxn ang="0">
                      <a:pos x="97" y="4"/>
                    </a:cxn>
                    <a:cxn ang="0">
                      <a:pos x="102" y="5"/>
                    </a:cxn>
                  </a:cxnLst>
                  <a:rect l="0" t="0" r="r" b="b"/>
                  <a:pathLst>
                    <a:path w="127" h="113">
                      <a:moveTo>
                        <a:pt x="102" y="5"/>
                      </a:moveTo>
                      <a:lnTo>
                        <a:pt x="100" y="5"/>
                      </a:lnTo>
                      <a:lnTo>
                        <a:pt x="105" y="0"/>
                      </a:lnTo>
                      <a:lnTo>
                        <a:pt x="112" y="5"/>
                      </a:lnTo>
                      <a:lnTo>
                        <a:pt x="123" y="8"/>
                      </a:lnTo>
                      <a:lnTo>
                        <a:pt x="127" y="20"/>
                      </a:lnTo>
                      <a:lnTo>
                        <a:pt x="127" y="27"/>
                      </a:lnTo>
                      <a:lnTo>
                        <a:pt x="117" y="37"/>
                      </a:lnTo>
                      <a:lnTo>
                        <a:pt x="105" y="61"/>
                      </a:lnTo>
                      <a:lnTo>
                        <a:pt x="100" y="79"/>
                      </a:lnTo>
                      <a:lnTo>
                        <a:pt x="91" y="85"/>
                      </a:lnTo>
                      <a:lnTo>
                        <a:pt x="78" y="99"/>
                      </a:lnTo>
                      <a:lnTo>
                        <a:pt x="66" y="101"/>
                      </a:lnTo>
                      <a:lnTo>
                        <a:pt x="59" y="113"/>
                      </a:lnTo>
                      <a:lnTo>
                        <a:pt x="53" y="112"/>
                      </a:lnTo>
                      <a:lnTo>
                        <a:pt x="48" y="109"/>
                      </a:lnTo>
                      <a:lnTo>
                        <a:pt x="11" y="97"/>
                      </a:lnTo>
                      <a:lnTo>
                        <a:pt x="3" y="86"/>
                      </a:lnTo>
                      <a:lnTo>
                        <a:pt x="0" y="50"/>
                      </a:lnTo>
                      <a:lnTo>
                        <a:pt x="6" y="45"/>
                      </a:lnTo>
                      <a:lnTo>
                        <a:pt x="19" y="31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37" y="15"/>
                      </a:lnTo>
                      <a:lnTo>
                        <a:pt x="49" y="10"/>
                      </a:lnTo>
                      <a:lnTo>
                        <a:pt x="78" y="9"/>
                      </a:lnTo>
                      <a:lnTo>
                        <a:pt x="85" y="4"/>
                      </a:lnTo>
                      <a:lnTo>
                        <a:pt x="92" y="5"/>
                      </a:lnTo>
                      <a:lnTo>
                        <a:pt x="97" y="4"/>
                      </a:lnTo>
                      <a:lnTo>
                        <a:pt x="102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0" name="Freeform 888"/>
                <p:cNvSpPr>
                  <a:spLocks noChangeAspect="1"/>
                </p:cNvSpPr>
                <p:nvPr/>
              </p:nvSpPr>
              <p:spPr bwMode="gray">
                <a:xfrm>
                  <a:off x="3564" y="1870"/>
                  <a:ext cx="672" cy="467"/>
                </a:xfrm>
                <a:custGeom>
                  <a:avLst/>
                  <a:gdLst/>
                  <a:ahLst/>
                  <a:cxnLst>
                    <a:cxn ang="0">
                      <a:pos x="2191" y="2191"/>
                    </a:cxn>
                    <a:cxn ang="0">
                      <a:pos x="2134" y="2244"/>
                    </a:cxn>
                    <a:cxn ang="0">
                      <a:pos x="2015" y="2329"/>
                    </a:cxn>
                    <a:cxn ang="0">
                      <a:pos x="1898" y="2261"/>
                    </a:cxn>
                    <a:cxn ang="0">
                      <a:pos x="1746" y="2168"/>
                    </a:cxn>
                    <a:cxn ang="0">
                      <a:pos x="1585" y="2194"/>
                    </a:cxn>
                    <a:cxn ang="0">
                      <a:pos x="1509" y="2247"/>
                    </a:cxn>
                    <a:cxn ang="0">
                      <a:pos x="1333" y="2120"/>
                    </a:cxn>
                    <a:cxn ang="0">
                      <a:pos x="1352" y="1901"/>
                    </a:cxn>
                    <a:cxn ang="0">
                      <a:pos x="1237" y="1793"/>
                    </a:cxn>
                    <a:cxn ang="0">
                      <a:pos x="1036" y="1874"/>
                    </a:cxn>
                    <a:cxn ang="0">
                      <a:pos x="881" y="1862"/>
                    </a:cxn>
                    <a:cxn ang="0">
                      <a:pos x="793" y="1879"/>
                    </a:cxn>
                    <a:cxn ang="0">
                      <a:pos x="691" y="1881"/>
                    </a:cxn>
                    <a:cxn ang="0">
                      <a:pos x="603" y="1834"/>
                    </a:cxn>
                    <a:cxn ang="0">
                      <a:pos x="556" y="1803"/>
                    </a:cxn>
                    <a:cxn ang="0">
                      <a:pos x="423" y="1731"/>
                    </a:cxn>
                    <a:cxn ang="0">
                      <a:pos x="348" y="1701"/>
                    </a:cxn>
                    <a:cxn ang="0">
                      <a:pos x="291" y="1675"/>
                    </a:cxn>
                    <a:cxn ang="0">
                      <a:pos x="278" y="1580"/>
                    </a:cxn>
                    <a:cxn ang="0">
                      <a:pos x="322" y="1567"/>
                    </a:cxn>
                    <a:cxn ang="0">
                      <a:pos x="300" y="1492"/>
                    </a:cxn>
                    <a:cxn ang="0">
                      <a:pos x="360" y="1411"/>
                    </a:cxn>
                    <a:cxn ang="0">
                      <a:pos x="326" y="1368"/>
                    </a:cxn>
                    <a:cxn ang="0">
                      <a:pos x="230" y="1391"/>
                    </a:cxn>
                    <a:cxn ang="0">
                      <a:pos x="126" y="1355"/>
                    </a:cxn>
                    <a:cxn ang="0">
                      <a:pos x="88" y="1295"/>
                    </a:cxn>
                    <a:cxn ang="0">
                      <a:pos x="63" y="1212"/>
                    </a:cxn>
                    <a:cxn ang="0">
                      <a:pos x="105" y="1043"/>
                    </a:cxn>
                    <a:cxn ang="0">
                      <a:pos x="364" y="920"/>
                    </a:cxn>
                    <a:cxn ang="0">
                      <a:pos x="471" y="693"/>
                    </a:cxn>
                    <a:cxn ang="0">
                      <a:pos x="656" y="507"/>
                    </a:cxn>
                    <a:cxn ang="0">
                      <a:pos x="854" y="474"/>
                    </a:cxn>
                    <a:cxn ang="0">
                      <a:pos x="1031" y="711"/>
                    </a:cxn>
                    <a:cxn ang="0">
                      <a:pos x="1283" y="882"/>
                    </a:cxn>
                    <a:cxn ang="0">
                      <a:pos x="1719" y="963"/>
                    </a:cxn>
                    <a:cxn ang="0">
                      <a:pos x="2042" y="854"/>
                    </a:cxn>
                    <a:cxn ang="0">
                      <a:pos x="2284" y="666"/>
                    </a:cxn>
                    <a:cxn ang="0">
                      <a:pos x="2450" y="478"/>
                    </a:cxn>
                    <a:cxn ang="0">
                      <a:pos x="2342" y="311"/>
                    </a:cxn>
                    <a:cxn ang="0">
                      <a:pos x="2557" y="161"/>
                    </a:cxn>
                    <a:cxn ang="0">
                      <a:pos x="2738" y="0"/>
                    </a:cxn>
                    <a:cxn ang="0">
                      <a:pos x="2901" y="155"/>
                    </a:cxn>
                    <a:cxn ang="0">
                      <a:pos x="3109" y="394"/>
                    </a:cxn>
                    <a:cxn ang="0">
                      <a:pos x="3323" y="441"/>
                    </a:cxn>
                    <a:cxn ang="0">
                      <a:pos x="3195" y="693"/>
                    </a:cxn>
                    <a:cxn ang="0">
                      <a:pos x="2994" y="941"/>
                    </a:cxn>
                    <a:cxn ang="0">
                      <a:pos x="2729" y="1097"/>
                    </a:cxn>
                    <a:cxn ang="0">
                      <a:pos x="2616" y="1118"/>
                    </a:cxn>
                    <a:cxn ang="0">
                      <a:pos x="2542" y="1082"/>
                    </a:cxn>
                    <a:cxn ang="0">
                      <a:pos x="2444" y="1221"/>
                    </a:cxn>
                    <a:cxn ang="0">
                      <a:pos x="2611" y="1254"/>
                    </a:cxn>
                    <a:cxn ang="0">
                      <a:pos x="2643" y="1301"/>
                    </a:cxn>
                    <a:cxn ang="0">
                      <a:pos x="2521" y="1404"/>
                    </a:cxn>
                    <a:cxn ang="0">
                      <a:pos x="2646" y="1642"/>
                    </a:cxn>
                    <a:cxn ang="0">
                      <a:pos x="2640" y="1677"/>
                    </a:cxn>
                    <a:cxn ang="0">
                      <a:pos x="2624" y="1743"/>
                    </a:cxn>
                    <a:cxn ang="0">
                      <a:pos x="2628" y="1814"/>
                    </a:cxn>
                    <a:cxn ang="0">
                      <a:pos x="2555" y="1933"/>
                    </a:cxn>
                    <a:cxn ang="0">
                      <a:pos x="2512" y="2028"/>
                    </a:cxn>
                    <a:cxn ang="0">
                      <a:pos x="2435" y="2097"/>
                    </a:cxn>
                    <a:cxn ang="0">
                      <a:pos x="2344" y="2177"/>
                    </a:cxn>
                    <a:cxn ang="0">
                      <a:pos x="2245" y="2202"/>
                    </a:cxn>
                  </a:cxnLst>
                  <a:rect l="0" t="0" r="r" b="b"/>
                  <a:pathLst>
                    <a:path w="3356" h="2335">
                      <a:moveTo>
                        <a:pt x="2243" y="2202"/>
                      </a:moveTo>
                      <a:lnTo>
                        <a:pt x="2240" y="2209"/>
                      </a:lnTo>
                      <a:lnTo>
                        <a:pt x="2239" y="2206"/>
                      </a:lnTo>
                      <a:lnTo>
                        <a:pt x="2239" y="2202"/>
                      </a:lnTo>
                      <a:lnTo>
                        <a:pt x="2235" y="2199"/>
                      </a:lnTo>
                      <a:lnTo>
                        <a:pt x="2226" y="2201"/>
                      </a:lnTo>
                      <a:lnTo>
                        <a:pt x="2225" y="2202"/>
                      </a:lnTo>
                      <a:lnTo>
                        <a:pt x="2224" y="2202"/>
                      </a:lnTo>
                      <a:lnTo>
                        <a:pt x="2224" y="2205"/>
                      </a:lnTo>
                      <a:lnTo>
                        <a:pt x="2229" y="2211"/>
                      </a:lnTo>
                      <a:lnTo>
                        <a:pt x="2224" y="2212"/>
                      </a:lnTo>
                      <a:lnTo>
                        <a:pt x="2211" y="2213"/>
                      </a:lnTo>
                      <a:lnTo>
                        <a:pt x="2210" y="2209"/>
                      </a:lnTo>
                      <a:lnTo>
                        <a:pt x="2211" y="2206"/>
                      </a:lnTo>
                      <a:lnTo>
                        <a:pt x="2209" y="2202"/>
                      </a:lnTo>
                      <a:lnTo>
                        <a:pt x="2199" y="2194"/>
                      </a:lnTo>
                      <a:lnTo>
                        <a:pt x="2191" y="2191"/>
                      </a:lnTo>
                      <a:lnTo>
                        <a:pt x="2188" y="2185"/>
                      </a:lnTo>
                      <a:lnTo>
                        <a:pt x="2186" y="2198"/>
                      </a:lnTo>
                      <a:lnTo>
                        <a:pt x="2186" y="2209"/>
                      </a:lnTo>
                      <a:lnTo>
                        <a:pt x="2187" y="2216"/>
                      </a:lnTo>
                      <a:lnTo>
                        <a:pt x="2187" y="2218"/>
                      </a:lnTo>
                      <a:lnTo>
                        <a:pt x="2183" y="2220"/>
                      </a:lnTo>
                      <a:lnTo>
                        <a:pt x="2180" y="2220"/>
                      </a:lnTo>
                      <a:lnTo>
                        <a:pt x="2171" y="2209"/>
                      </a:lnTo>
                      <a:lnTo>
                        <a:pt x="2164" y="2204"/>
                      </a:lnTo>
                      <a:lnTo>
                        <a:pt x="2161" y="2198"/>
                      </a:lnTo>
                      <a:lnTo>
                        <a:pt x="2155" y="2215"/>
                      </a:lnTo>
                      <a:lnTo>
                        <a:pt x="2155" y="2222"/>
                      </a:lnTo>
                      <a:lnTo>
                        <a:pt x="2156" y="2227"/>
                      </a:lnTo>
                      <a:lnTo>
                        <a:pt x="2156" y="2236"/>
                      </a:lnTo>
                      <a:lnTo>
                        <a:pt x="2153" y="2239"/>
                      </a:lnTo>
                      <a:lnTo>
                        <a:pt x="2149" y="2237"/>
                      </a:lnTo>
                      <a:lnTo>
                        <a:pt x="2134" y="2244"/>
                      </a:lnTo>
                      <a:lnTo>
                        <a:pt x="2123" y="2245"/>
                      </a:lnTo>
                      <a:lnTo>
                        <a:pt x="2116" y="2249"/>
                      </a:lnTo>
                      <a:lnTo>
                        <a:pt x="2107" y="2249"/>
                      </a:lnTo>
                      <a:lnTo>
                        <a:pt x="2105" y="2247"/>
                      </a:lnTo>
                      <a:lnTo>
                        <a:pt x="2094" y="2249"/>
                      </a:lnTo>
                      <a:lnTo>
                        <a:pt x="2084" y="2258"/>
                      </a:lnTo>
                      <a:lnTo>
                        <a:pt x="2073" y="2261"/>
                      </a:lnTo>
                      <a:lnTo>
                        <a:pt x="2059" y="2263"/>
                      </a:lnTo>
                      <a:lnTo>
                        <a:pt x="2051" y="2261"/>
                      </a:lnTo>
                      <a:lnTo>
                        <a:pt x="2048" y="2265"/>
                      </a:lnTo>
                      <a:lnTo>
                        <a:pt x="2038" y="2270"/>
                      </a:lnTo>
                      <a:lnTo>
                        <a:pt x="2024" y="2274"/>
                      </a:lnTo>
                      <a:lnTo>
                        <a:pt x="2015" y="2271"/>
                      </a:lnTo>
                      <a:lnTo>
                        <a:pt x="2004" y="2297"/>
                      </a:lnTo>
                      <a:lnTo>
                        <a:pt x="2011" y="2309"/>
                      </a:lnTo>
                      <a:lnTo>
                        <a:pt x="2015" y="2317"/>
                      </a:lnTo>
                      <a:lnTo>
                        <a:pt x="2015" y="2329"/>
                      </a:lnTo>
                      <a:lnTo>
                        <a:pt x="1999" y="2335"/>
                      </a:lnTo>
                      <a:lnTo>
                        <a:pt x="1988" y="2329"/>
                      </a:lnTo>
                      <a:lnTo>
                        <a:pt x="1973" y="2298"/>
                      </a:lnTo>
                      <a:lnTo>
                        <a:pt x="1971" y="2291"/>
                      </a:lnTo>
                      <a:lnTo>
                        <a:pt x="1972" y="2288"/>
                      </a:lnTo>
                      <a:lnTo>
                        <a:pt x="1978" y="2266"/>
                      </a:lnTo>
                      <a:lnTo>
                        <a:pt x="1974" y="2259"/>
                      </a:lnTo>
                      <a:lnTo>
                        <a:pt x="1968" y="2261"/>
                      </a:lnTo>
                      <a:lnTo>
                        <a:pt x="1958" y="2269"/>
                      </a:lnTo>
                      <a:lnTo>
                        <a:pt x="1947" y="2269"/>
                      </a:lnTo>
                      <a:lnTo>
                        <a:pt x="1942" y="2264"/>
                      </a:lnTo>
                      <a:lnTo>
                        <a:pt x="1941" y="2259"/>
                      </a:lnTo>
                      <a:lnTo>
                        <a:pt x="1923" y="2254"/>
                      </a:lnTo>
                      <a:lnTo>
                        <a:pt x="1915" y="2252"/>
                      </a:lnTo>
                      <a:lnTo>
                        <a:pt x="1911" y="2252"/>
                      </a:lnTo>
                      <a:lnTo>
                        <a:pt x="1907" y="2260"/>
                      </a:lnTo>
                      <a:lnTo>
                        <a:pt x="1898" y="2261"/>
                      </a:lnTo>
                      <a:lnTo>
                        <a:pt x="1898" y="2269"/>
                      </a:lnTo>
                      <a:lnTo>
                        <a:pt x="1895" y="2258"/>
                      </a:lnTo>
                      <a:lnTo>
                        <a:pt x="1890" y="2261"/>
                      </a:lnTo>
                      <a:lnTo>
                        <a:pt x="1881" y="2265"/>
                      </a:lnTo>
                      <a:lnTo>
                        <a:pt x="1874" y="2260"/>
                      </a:lnTo>
                      <a:lnTo>
                        <a:pt x="1855" y="2261"/>
                      </a:lnTo>
                      <a:lnTo>
                        <a:pt x="1845" y="2259"/>
                      </a:lnTo>
                      <a:lnTo>
                        <a:pt x="1840" y="2254"/>
                      </a:lnTo>
                      <a:lnTo>
                        <a:pt x="1817" y="2240"/>
                      </a:lnTo>
                      <a:lnTo>
                        <a:pt x="1810" y="2228"/>
                      </a:lnTo>
                      <a:lnTo>
                        <a:pt x="1805" y="2213"/>
                      </a:lnTo>
                      <a:lnTo>
                        <a:pt x="1810" y="2198"/>
                      </a:lnTo>
                      <a:lnTo>
                        <a:pt x="1806" y="2189"/>
                      </a:lnTo>
                      <a:lnTo>
                        <a:pt x="1786" y="2188"/>
                      </a:lnTo>
                      <a:lnTo>
                        <a:pt x="1773" y="2184"/>
                      </a:lnTo>
                      <a:lnTo>
                        <a:pt x="1758" y="2178"/>
                      </a:lnTo>
                      <a:lnTo>
                        <a:pt x="1746" y="2168"/>
                      </a:lnTo>
                      <a:lnTo>
                        <a:pt x="1731" y="2163"/>
                      </a:lnTo>
                      <a:lnTo>
                        <a:pt x="1724" y="2164"/>
                      </a:lnTo>
                      <a:lnTo>
                        <a:pt x="1714" y="2175"/>
                      </a:lnTo>
                      <a:lnTo>
                        <a:pt x="1704" y="2182"/>
                      </a:lnTo>
                      <a:lnTo>
                        <a:pt x="1689" y="2190"/>
                      </a:lnTo>
                      <a:lnTo>
                        <a:pt x="1683" y="2191"/>
                      </a:lnTo>
                      <a:lnTo>
                        <a:pt x="1675" y="2189"/>
                      </a:lnTo>
                      <a:lnTo>
                        <a:pt x="1666" y="2196"/>
                      </a:lnTo>
                      <a:lnTo>
                        <a:pt x="1656" y="2201"/>
                      </a:lnTo>
                      <a:lnTo>
                        <a:pt x="1653" y="2195"/>
                      </a:lnTo>
                      <a:lnTo>
                        <a:pt x="1639" y="2199"/>
                      </a:lnTo>
                      <a:lnTo>
                        <a:pt x="1633" y="2194"/>
                      </a:lnTo>
                      <a:lnTo>
                        <a:pt x="1627" y="2195"/>
                      </a:lnTo>
                      <a:lnTo>
                        <a:pt x="1612" y="2205"/>
                      </a:lnTo>
                      <a:lnTo>
                        <a:pt x="1606" y="2204"/>
                      </a:lnTo>
                      <a:lnTo>
                        <a:pt x="1598" y="2196"/>
                      </a:lnTo>
                      <a:lnTo>
                        <a:pt x="1585" y="2194"/>
                      </a:lnTo>
                      <a:lnTo>
                        <a:pt x="1583" y="2191"/>
                      </a:lnTo>
                      <a:lnTo>
                        <a:pt x="1579" y="2194"/>
                      </a:lnTo>
                      <a:lnTo>
                        <a:pt x="1575" y="2200"/>
                      </a:lnTo>
                      <a:lnTo>
                        <a:pt x="1569" y="2207"/>
                      </a:lnTo>
                      <a:lnTo>
                        <a:pt x="1569" y="2211"/>
                      </a:lnTo>
                      <a:lnTo>
                        <a:pt x="1562" y="2207"/>
                      </a:lnTo>
                      <a:lnTo>
                        <a:pt x="1562" y="2205"/>
                      </a:lnTo>
                      <a:lnTo>
                        <a:pt x="1542" y="2204"/>
                      </a:lnTo>
                      <a:lnTo>
                        <a:pt x="1533" y="2211"/>
                      </a:lnTo>
                      <a:lnTo>
                        <a:pt x="1532" y="2223"/>
                      </a:lnTo>
                      <a:lnTo>
                        <a:pt x="1535" y="2240"/>
                      </a:lnTo>
                      <a:lnTo>
                        <a:pt x="1541" y="2256"/>
                      </a:lnTo>
                      <a:lnTo>
                        <a:pt x="1540" y="2271"/>
                      </a:lnTo>
                      <a:lnTo>
                        <a:pt x="1536" y="2275"/>
                      </a:lnTo>
                      <a:lnTo>
                        <a:pt x="1515" y="2280"/>
                      </a:lnTo>
                      <a:lnTo>
                        <a:pt x="1510" y="2253"/>
                      </a:lnTo>
                      <a:lnTo>
                        <a:pt x="1509" y="2247"/>
                      </a:lnTo>
                      <a:lnTo>
                        <a:pt x="1497" y="2245"/>
                      </a:lnTo>
                      <a:lnTo>
                        <a:pt x="1482" y="2258"/>
                      </a:lnTo>
                      <a:lnTo>
                        <a:pt x="1462" y="2260"/>
                      </a:lnTo>
                      <a:lnTo>
                        <a:pt x="1444" y="2243"/>
                      </a:lnTo>
                      <a:lnTo>
                        <a:pt x="1441" y="2231"/>
                      </a:lnTo>
                      <a:lnTo>
                        <a:pt x="1423" y="2225"/>
                      </a:lnTo>
                      <a:lnTo>
                        <a:pt x="1408" y="2222"/>
                      </a:lnTo>
                      <a:lnTo>
                        <a:pt x="1412" y="2202"/>
                      </a:lnTo>
                      <a:lnTo>
                        <a:pt x="1418" y="2175"/>
                      </a:lnTo>
                      <a:lnTo>
                        <a:pt x="1402" y="2167"/>
                      </a:lnTo>
                      <a:lnTo>
                        <a:pt x="1388" y="2157"/>
                      </a:lnTo>
                      <a:lnTo>
                        <a:pt x="1387" y="2137"/>
                      </a:lnTo>
                      <a:lnTo>
                        <a:pt x="1382" y="2123"/>
                      </a:lnTo>
                      <a:lnTo>
                        <a:pt x="1382" y="2112"/>
                      </a:lnTo>
                      <a:lnTo>
                        <a:pt x="1363" y="2113"/>
                      </a:lnTo>
                      <a:lnTo>
                        <a:pt x="1344" y="2114"/>
                      </a:lnTo>
                      <a:lnTo>
                        <a:pt x="1333" y="2120"/>
                      </a:lnTo>
                      <a:lnTo>
                        <a:pt x="1320" y="2134"/>
                      </a:lnTo>
                      <a:lnTo>
                        <a:pt x="1315" y="2129"/>
                      </a:lnTo>
                      <a:lnTo>
                        <a:pt x="1325" y="2112"/>
                      </a:lnTo>
                      <a:lnTo>
                        <a:pt x="1326" y="2103"/>
                      </a:lnTo>
                      <a:lnTo>
                        <a:pt x="1322" y="2087"/>
                      </a:lnTo>
                      <a:lnTo>
                        <a:pt x="1328" y="2073"/>
                      </a:lnTo>
                      <a:lnTo>
                        <a:pt x="1332" y="2054"/>
                      </a:lnTo>
                      <a:lnTo>
                        <a:pt x="1343" y="2043"/>
                      </a:lnTo>
                      <a:lnTo>
                        <a:pt x="1347" y="2033"/>
                      </a:lnTo>
                      <a:lnTo>
                        <a:pt x="1354" y="2030"/>
                      </a:lnTo>
                      <a:lnTo>
                        <a:pt x="1363" y="2019"/>
                      </a:lnTo>
                      <a:lnTo>
                        <a:pt x="1372" y="1992"/>
                      </a:lnTo>
                      <a:lnTo>
                        <a:pt x="1372" y="1984"/>
                      </a:lnTo>
                      <a:lnTo>
                        <a:pt x="1376" y="1956"/>
                      </a:lnTo>
                      <a:lnTo>
                        <a:pt x="1375" y="1935"/>
                      </a:lnTo>
                      <a:lnTo>
                        <a:pt x="1368" y="1903"/>
                      </a:lnTo>
                      <a:lnTo>
                        <a:pt x="1352" y="1901"/>
                      </a:lnTo>
                      <a:lnTo>
                        <a:pt x="1347" y="1893"/>
                      </a:lnTo>
                      <a:lnTo>
                        <a:pt x="1343" y="1876"/>
                      </a:lnTo>
                      <a:lnTo>
                        <a:pt x="1331" y="1862"/>
                      </a:lnTo>
                      <a:lnTo>
                        <a:pt x="1318" y="1856"/>
                      </a:lnTo>
                      <a:lnTo>
                        <a:pt x="1315" y="1856"/>
                      </a:lnTo>
                      <a:lnTo>
                        <a:pt x="1311" y="1861"/>
                      </a:lnTo>
                      <a:lnTo>
                        <a:pt x="1302" y="1865"/>
                      </a:lnTo>
                      <a:lnTo>
                        <a:pt x="1298" y="1852"/>
                      </a:lnTo>
                      <a:lnTo>
                        <a:pt x="1288" y="1849"/>
                      </a:lnTo>
                      <a:lnTo>
                        <a:pt x="1274" y="1849"/>
                      </a:lnTo>
                      <a:lnTo>
                        <a:pt x="1264" y="1845"/>
                      </a:lnTo>
                      <a:lnTo>
                        <a:pt x="1246" y="1845"/>
                      </a:lnTo>
                      <a:lnTo>
                        <a:pt x="1248" y="1829"/>
                      </a:lnTo>
                      <a:lnTo>
                        <a:pt x="1250" y="1814"/>
                      </a:lnTo>
                      <a:lnTo>
                        <a:pt x="1237" y="1812"/>
                      </a:lnTo>
                      <a:lnTo>
                        <a:pt x="1235" y="1801"/>
                      </a:lnTo>
                      <a:lnTo>
                        <a:pt x="1237" y="1793"/>
                      </a:lnTo>
                      <a:lnTo>
                        <a:pt x="1226" y="1781"/>
                      </a:lnTo>
                      <a:lnTo>
                        <a:pt x="1214" y="1785"/>
                      </a:lnTo>
                      <a:lnTo>
                        <a:pt x="1199" y="1795"/>
                      </a:lnTo>
                      <a:lnTo>
                        <a:pt x="1186" y="1798"/>
                      </a:lnTo>
                      <a:lnTo>
                        <a:pt x="1166" y="1800"/>
                      </a:lnTo>
                      <a:lnTo>
                        <a:pt x="1157" y="1798"/>
                      </a:lnTo>
                      <a:lnTo>
                        <a:pt x="1151" y="1793"/>
                      </a:lnTo>
                      <a:lnTo>
                        <a:pt x="1146" y="1792"/>
                      </a:lnTo>
                      <a:lnTo>
                        <a:pt x="1137" y="1797"/>
                      </a:lnTo>
                      <a:lnTo>
                        <a:pt x="1128" y="1803"/>
                      </a:lnTo>
                      <a:lnTo>
                        <a:pt x="1122" y="1814"/>
                      </a:lnTo>
                      <a:lnTo>
                        <a:pt x="1102" y="1831"/>
                      </a:lnTo>
                      <a:lnTo>
                        <a:pt x="1087" y="1835"/>
                      </a:lnTo>
                      <a:lnTo>
                        <a:pt x="1073" y="1851"/>
                      </a:lnTo>
                      <a:lnTo>
                        <a:pt x="1063" y="1858"/>
                      </a:lnTo>
                      <a:lnTo>
                        <a:pt x="1048" y="1866"/>
                      </a:lnTo>
                      <a:lnTo>
                        <a:pt x="1036" y="1874"/>
                      </a:lnTo>
                      <a:lnTo>
                        <a:pt x="1008" y="1881"/>
                      </a:lnTo>
                      <a:lnTo>
                        <a:pt x="990" y="1886"/>
                      </a:lnTo>
                      <a:lnTo>
                        <a:pt x="992" y="1888"/>
                      </a:lnTo>
                      <a:lnTo>
                        <a:pt x="992" y="1886"/>
                      </a:lnTo>
                      <a:lnTo>
                        <a:pt x="978" y="1878"/>
                      </a:lnTo>
                      <a:lnTo>
                        <a:pt x="976" y="1874"/>
                      </a:lnTo>
                      <a:lnTo>
                        <a:pt x="973" y="1873"/>
                      </a:lnTo>
                      <a:lnTo>
                        <a:pt x="958" y="1877"/>
                      </a:lnTo>
                      <a:lnTo>
                        <a:pt x="954" y="1877"/>
                      </a:lnTo>
                      <a:lnTo>
                        <a:pt x="940" y="1872"/>
                      </a:lnTo>
                      <a:lnTo>
                        <a:pt x="924" y="1871"/>
                      </a:lnTo>
                      <a:lnTo>
                        <a:pt x="917" y="1866"/>
                      </a:lnTo>
                      <a:lnTo>
                        <a:pt x="917" y="1863"/>
                      </a:lnTo>
                      <a:lnTo>
                        <a:pt x="913" y="1857"/>
                      </a:lnTo>
                      <a:lnTo>
                        <a:pt x="907" y="1856"/>
                      </a:lnTo>
                      <a:lnTo>
                        <a:pt x="893" y="1857"/>
                      </a:lnTo>
                      <a:lnTo>
                        <a:pt x="881" y="1862"/>
                      </a:lnTo>
                      <a:lnTo>
                        <a:pt x="870" y="1873"/>
                      </a:lnTo>
                      <a:lnTo>
                        <a:pt x="860" y="1889"/>
                      </a:lnTo>
                      <a:lnTo>
                        <a:pt x="839" y="1909"/>
                      </a:lnTo>
                      <a:lnTo>
                        <a:pt x="838" y="1915"/>
                      </a:lnTo>
                      <a:lnTo>
                        <a:pt x="833" y="1915"/>
                      </a:lnTo>
                      <a:lnTo>
                        <a:pt x="829" y="1913"/>
                      </a:lnTo>
                      <a:lnTo>
                        <a:pt x="827" y="1910"/>
                      </a:lnTo>
                      <a:lnTo>
                        <a:pt x="827" y="1903"/>
                      </a:lnTo>
                      <a:lnTo>
                        <a:pt x="831" y="1890"/>
                      </a:lnTo>
                      <a:lnTo>
                        <a:pt x="831" y="1884"/>
                      </a:lnTo>
                      <a:lnTo>
                        <a:pt x="828" y="1874"/>
                      </a:lnTo>
                      <a:lnTo>
                        <a:pt x="827" y="1871"/>
                      </a:lnTo>
                      <a:lnTo>
                        <a:pt x="822" y="1868"/>
                      </a:lnTo>
                      <a:lnTo>
                        <a:pt x="817" y="1870"/>
                      </a:lnTo>
                      <a:lnTo>
                        <a:pt x="809" y="1876"/>
                      </a:lnTo>
                      <a:lnTo>
                        <a:pt x="801" y="1876"/>
                      </a:lnTo>
                      <a:lnTo>
                        <a:pt x="793" y="1879"/>
                      </a:lnTo>
                      <a:lnTo>
                        <a:pt x="791" y="1881"/>
                      </a:lnTo>
                      <a:lnTo>
                        <a:pt x="788" y="1879"/>
                      </a:lnTo>
                      <a:lnTo>
                        <a:pt x="780" y="1881"/>
                      </a:lnTo>
                      <a:lnTo>
                        <a:pt x="774" y="1889"/>
                      </a:lnTo>
                      <a:lnTo>
                        <a:pt x="771" y="1889"/>
                      </a:lnTo>
                      <a:lnTo>
                        <a:pt x="757" y="1886"/>
                      </a:lnTo>
                      <a:lnTo>
                        <a:pt x="750" y="1888"/>
                      </a:lnTo>
                      <a:lnTo>
                        <a:pt x="746" y="1887"/>
                      </a:lnTo>
                      <a:lnTo>
                        <a:pt x="739" y="1883"/>
                      </a:lnTo>
                      <a:lnTo>
                        <a:pt x="729" y="1881"/>
                      </a:lnTo>
                      <a:lnTo>
                        <a:pt x="723" y="1873"/>
                      </a:lnTo>
                      <a:lnTo>
                        <a:pt x="713" y="1873"/>
                      </a:lnTo>
                      <a:lnTo>
                        <a:pt x="708" y="1874"/>
                      </a:lnTo>
                      <a:lnTo>
                        <a:pt x="704" y="1881"/>
                      </a:lnTo>
                      <a:lnTo>
                        <a:pt x="702" y="1882"/>
                      </a:lnTo>
                      <a:lnTo>
                        <a:pt x="696" y="1879"/>
                      </a:lnTo>
                      <a:lnTo>
                        <a:pt x="691" y="1881"/>
                      </a:lnTo>
                      <a:lnTo>
                        <a:pt x="685" y="1877"/>
                      </a:lnTo>
                      <a:lnTo>
                        <a:pt x="681" y="1879"/>
                      </a:lnTo>
                      <a:lnTo>
                        <a:pt x="675" y="1881"/>
                      </a:lnTo>
                      <a:lnTo>
                        <a:pt x="671" y="1878"/>
                      </a:lnTo>
                      <a:lnTo>
                        <a:pt x="667" y="1872"/>
                      </a:lnTo>
                      <a:lnTo>
                        <a:pt x="666" y="1868"/>
                      </a:lnTo>
                      <a:lnTo>
                        <a:pt x="661" y="1862"/>
                      </a:lnTo>
                      <a:lnTo>
                        <a:pt x="653" y="1861"/>
                      </a:lnTo>
                      <a:lnTo>
                        <a:pt x="645" y="1863"/>
                      </a:lnTo>
                      <a:lnTo>
                        <a:pt x="630" y="1854"/>
                      </a:lnTo>
                      <a:lnTo>
                        <a:pt x="629" y="1847"/>
                      </a:lnTo>
                      <a:lnTo>
                        <a:pt x="632" y="1834"/>
                      </a:lnTo>
                      <a:lnTo>
                        <a:pt x="629" y="1833"/>
                      </a:lnTo>
                      <a:lnTo>
                        <a:pt x="624" y="1836"/>
                      </a:lnTo>
                      <a:lnTo>
                        <a:pt x="619" y="1838"/>
                      </a:lnTo>
                      <a:lnTo>
                        <a:pt x="611" y="1836"/>
                      </a:lnTo>
                      <a:lnTo>
                        <a:pt x="603" y="1834"/>
                      </a:lnTo>
                      <a:lnTo>
                        <a:pt x="599" y="1835"/>
                      </a:lnTo>
                      <a:lnTo>
                        <a:pt x="592" y="1831"/>
                      </a:lnTo>
                      <a:lnTo>
                        <a:pt x="589" y="1831"/>
                      </a:lnTo>
                      <a:lnTo>
                        <a:pt x="585" y="1828"/>
                      </a:lnTo>
                      <a:lnTo>
                        <a:pt x="583" y="1823"/>
                      </a:lnTo>
                      <a:lnTo>
                        <a:pt x="578" y="1825"/>
                      </a:lnTo>
                      <a:lnTo>
                        <a:pt x="576" y="1822"/>
                      </a:lnTo>
                      <a:lnTo>
                        <a:pt x="579" y="1809"/>
                      </a:lnTo>
                      <a:lnTo>
                        <a:pt x="578" y="1803"/>
                      </a:lnTo>
                      <a:lnTo>
                        <a:pt x="581" y="1797"/>
                      </a:lnTo>
                      <a:lnTo>
                        <a:pt x="579" y="1795"/>
                      </a:lnTo>
                      <a:lnTo>
                        <a:pt x="573" y="1793"/>
                      </a:lnTo>
                      <a:lnTo>
                        <a:pt x="567" y="1795"/>
                      </a:lnTo>
                      <a:lnTo>
                        <a:pt x="563" y="1793"/>
                      </a:lnTo>
                      <a:lnTo>
                        <a:pt x="560" y="1797"/>
                      </a:lnTo>
                      <a:lnTo>
                        <a:pt x="559" y="1800"/>
                      </a:lnTo>
                      <a:lnTo>
                        <a:pt x="556" y="1803"/>
                      </a:lnTo>
                      <a:lnTo>
                        <a:pt x="553" y="1804"/>
                      </a:lnTo>
                      <a:lnTo>
                        <a:pt x="548" y="1809"/>
                      </a:lnTo>
                      <a:lnTo>
                        <a:pt x="544" y="1808"/>
                      </a:lnTo>
                      <a:lnTo>
                        <a:pt x="538" y="1807"/>
                      </a:lnTo>
                      <a:lnTo>
                        <a:pt x="536" y="1802"/>
                      </a:lnTo>
                      <a:lnTo>
                        <a:pt x="533" y="1785"/>
                      </a:lnTo>
                      <a:lnTo>
                        <a:pt x="527" y="1776"/>
                      </a:lnTo>
                      <a:lnTo>
                        <a:pt x="515" y="1766"/>
                      </a:lnTo>
                      <a:lnTo>
                        <a:pt x="503" y="1763"/>
                      </a:lnTo>
                      <a:lnTo>
                        <a:pt x="493" y="1754"/>
                      </a:lnTo>
                      <a:lnTo>
                        <a:pt x="487" y="1745"/>
                      </a:lnTo>
                      <a:lnTo>
                        <a:pt x="482" y="1743"/>
                      </a:lnTo>
                      <a:lnTo>
                        <a:pt x="462" y="1737"/>
                      </a:lnTo>
                      <a:lnTo>
                        <a:pt x="444" y="1733"/>
                      </a:lnTo>
                      <a:lnTo>
                        <a:pt x="441" y="1732"/>
                      </a:lnTo>
                      <a:lnTo>
                        <a:pt x="425" y="1730"/>
                      </a:lnTo>
                      <a:lnTo>
                        <a:pt x="423" y="1731"/>
                      </a:lnTo>
                      <a:lnTo>
                        <a:pt x="423" y="1732"/>
                      </a:lnTo>
                      <a:lnTo>
                        <a:pt x="423" y="1737"/>
                      </a:lnTo>
                      <a:lnTo>
                        <a:pt x="419" y="1742"/>
                      </a:lnTo>
                      <a:lnTo>
                        <a:pt x="420" y="1744"/>
                      </a:lnTo>
                      <a:lnTo>
                        <a:pt x="419" y="1748"/>
                      </a:lnTo>
                      <a:lnTo>
                        <a:pt x="411" y="1741"/>
                      </a:lnTo>
                      <a:lnTo>
                        <a:pt x="408" y="1736"/>
                      </a:lnTo>
                      <a:lnTo>
                        <a:pt x="406" y="1734"/>
                      </a:lnTo>
                      <a:lnTo>
                        <a:pt x="403" y="1733"/>
                      </a:lnTo>
                      <a:lnTo>
                        <a:pt x="386" y="1728"/>
                      </a:lnTo>
                      <a:lnTo>
                        <a:pt x="384" y="1726"/>
                      </a:lnTo>
                      <a:lnTo>
                        <a:pt x="380" y="1720"/>
                      </a:lnTo>
                      <a:lnTo>
                        <a:pt x="375" y="1718"/>
                      </a:lnTo>
                      <a:lnTo>
                        <a:pt x="363" y="1709"/>
                      </a:lnTo>
                      <a:lnTo>
                        <a:pt x="357" y="1709"/>
                      </a:lnTo>
                      <a:lnTo>
                        <a:pt x="350" y="1705"/>
                      </a:lnTo>
                      <a:lnTo>
                        <a:pt x="348" y="1701"/>
                      </a:lnTo>
                      <a:lnTo>
                        <a:pt x="348" y="1698"/>
                      </a:lnTo>
                      <a:lnTo>
                        <a:pt x="345" y="1694"/>
                      </a:lnTo>
                      <a:lnTo>
                        <a:pt x="341" y="1694"/>
                      </a:lnTo>
                      <a:lnTo>
                        <a:pt x="339" y="1691"/>
                      </a:lnTo>
                      <a:lnTo>
                        <a:pt x="334" y="1689"/>
                      </a:lnTo>
                      <a:lnTo>
                        <a:pt x="326" y="1693"/>
                      </a:lnTo>
                      <a:lnTo>
                        <a:pt x="325" y="1691"/>
                      </a:lnTo>
                      <a:lnTo>
                        <a:pt x="323" y="1685"/>
                      </a:lnTo>
                      <a:lnTo>
                        <a:pt x="322" y="1684"/>
                      </a:lnTo>
                      <a:lnTo>
                        <a:pt x="318" y="1683"/>
                      </a:lnTo>
                      <a:lnTo>
                        <a:pt x="315" y="1684"/>
                      </a:lnTo>
                      <a:lnTo>
                        <a:pt x="306" y="1683"/>
                      </a:lnTo>
                      <a:lnTo>
                        <a:pt x="302" y="1684"/>
                      </a:lnTo>
                      <a:lnTo>
                        <a:pt x="296" y="1688"/>
                      </a:lnTo>
                      <a:lnTo>
                        <a:pt x="293" y="1688"/>
                      </a:lnTo>
                      <a:lnTo>
                        <a:pt x="290" y="1685"/>
                      </a:lnTo>
                      <a:lnTo>
                        <a:pt x="291" y="1675"/>
                      </a:lnTo>
                      <a:lnTo>
                        <a:pt x="287" y="1672"/>
                      </a:lnTo>
                      <a:lnTo>
                        <a:pt x="283" y="1666"/>
                      </a:lnTo>
                      <a:lnTo>
                        <a:pt x="283" y="1663"/>
                      </a:lnTo>
                      <a:lnTo>
                        <a:pt x="278" y="1658"/>
                      </a:lnTo>
                      <a:lnTo>
                        <a:pt x="278" y="1653"/>
                      </a:lnTo>
                      <a:lnTo>
                        <a:pt x="280" y="1646"/>
                      </a:lnTo>
                      <a:lnTo>
                        <a:pt x="277" y="1640"/>
                      </a:lnTo>
                      <a:lnTo>
                        <a:pt x="277" y="1636"/>
                      </a:lnTo>
                      <a:lnTo>
                        <a:pt x="278" y="1629"/>
                      </a:lnTo>
                      <a:lnTo>
                        <a:pt x="280" y="1623"/>
                      </a:lnTo>
                      <a:lnTo>
                        <a:pt x="273" y="1613"/>
                      </a:lnTo>
                      <a:lnTo>
                        <a:pt x="266" y="1605"/>
                      </a:lnTo>
                      <a:lnTo>
                        <a:pt x="266" y="1596"/>
                      </a:lnTo>
                      <a:lnTo>
                        <a:pt x="263" y="1588"/>
                      </a:lnTo>
                      <a:lnTo>
                        <a:pt x="264" y="1585"/>
                      </a:lnTo>
                      <a:lnTo>
                        <a:pt x="275" y="1583"/>
                      </a:lnTo>
                      <a:lnTo>
                        <a:pt x="278" y="1580"/>
                      </a:lnTo>
                      <a:lnTo>
                        <a:pt x="279" y="1581"/>
                      </a:lnTo>
                      <a:lnTo>
                        <a:pt x="280" y="1588"/>
                      </a:lnTo>
                      <a:lnTo>
                        <a:pt x="283" y="1593"/>
                      </a:lnTo>
                      <a:lnTo>
                        <a:pt x="285" y="1596"/>
                      </a:lnTo>
                      <a:lnTo>
                        <a:pt x="293" y="1598"/>
                      </a:lnTo>
                      <a:lnTo>
                        <a:pt x="295" y="1597"/>
                      </a:lnTo>
                      <a:lnTo>
                        <a:pt x="298" y="1596"/>
                      </a:lnTo>
                      <a:lnTo>
                        <a:pt x="301" y="1597"/>
                      </a:lnTo>
                      <a:lnTo>
                        <a:pt x="302" y="1591"/>
                      </a:lnTo>
                      <a:lnTo>
                        <a:pt x="306" y="1588"/>
                      </a:lnTo>
                      <a:lnTo>
                        <a:pt x="310" y="1582"/>
                      </a:lnTo>
                      <a:lnTo>
                        <a:pt x="311" y="1582"/>
                      </a:lnTo>
                      <a:lnTo>
                        <a:pt x="315" y="1587"/>
                      </a:lnTo>
                      <a:lnTo>
                        <a:pt x="317" y="1587"/>
                      </a:lnTo>
                      <a:lnTo>
                        <a:pt x="326" y="1576"/>
                      </a:lnTo>
                      <a:lnTo>
                        <a:pt x="326" y="1574"/>
                      </a:lnTo>
                      <a:lnTo>
                        <a:pt x="322" y="1567"/>
                      </a:lnTo>
                      <a:lnTo>
                        <a:pt x="316" y="1559"/>
                      </a:lnTo>
                      <a:lnTo>
                        <a:pt x="315" y="1554"/>
                      </a:lnTo>
                      <a:lnTo>
                        <a:pt x="316" y="1551"/>
                      </a:lnTo>
                      <a:lnTo>
                        <a:pt x="316" y="1548"/>
                      </a:lnTo>
                      <a:lnTo>
                        <a:pt x="306" y="1543"/>
                      </a:lnTo>
                      <a:lnTo>
                        <a:pt x="301" y="1544"/>
                      </a:lnTo>
                      <a:lnTo>
                        <a:pt x="300" y="1540"/>
                      </a:lnTo>
                      <a:lnTo>
                        <a:pt x="291" y="1533"/>
                      </a:lnTo>
                      <a:lnTo>
                        <a:pt x="291" y="1518"/>
                      </a:lnTo>
                      <a:lnTo>
                        <a:pt x="296" y="1517"/>
                      </a:lnTo>
                      <a:lnTo>
                        <a:pt x="294" y="1511"/>
                      </a:lnTo>
                      <a:lnTo>
                        <a:pt x="295" y="1508"/>
                      </a:lnTo>
                      <a:lnTo>
                        <a:pt x="296" y="1507"/>
                      </a:lnTo>
                      <a:lnTo>
                        <a:pt x="289" y="1500"/>
                      </a:lnTo>
                      <a:lnTo>
                        <a:pt x="290" y="1494"/>
                      </a:lnTo>
                      <a:lnTo>
                        <a:pt x="290" y="1492"/>
                      </a:lnTo>
                      <a:lnTo>
                        <a:pt x="300" y="1492"/>
                      </a:lnTo>
                      <a:lnTo>
                        <a:pt x="304" y="1489"/>
                      </a:lnTo>
                      <a:lnTo>
                        <a:pt x="315" y="1492"/>
                      </a:lnTo>
                      <a:lnTo>
                        <a:pt x="317" y="1490"/>
                      </a:lnTo>
                      <a:lnTo>
                        <a:pt x="322" y="1485"/>
                      </a:lnTo>
                      <a:lnTo>
                        <a:pt x="327" y="1475"/>
                      </a:lnTo>
                      <a:lnTo>
                        <a:pt x="327" y="1464"/>
                      </a:lnTo>
                      <a:lnTo>
                        <a:pt x="337" y="1463"/>
                      </a:lnTo>
                      <a:lnTo>
                        <a:pt x="338" y="1462"/>
                      </a:lnTo>
                      <a:lnTo>
                        <a:pt x="336" y="1459"/>
                      </a:lnTo>
                      <a:lnTo>
                        <a:pt x="337" y="1456"/>
                      </a:lnTo>
                      <a:lnTo>
                        <a:pt x="341" y="1453"/>
                      </a:lnTo>
                      <a:lnTo>
                        <a:pt x="342" y="1451"/>
                      </a:lnTo>
                      <a:lnTo>
                        <a:pt x="345" y="1447"/>
                      </a:lnTo>
                      <a:lnTo>
                        <a:pt x="352" y="1442"/>
                      </a:lnTo>
                      <a:lnTo>
                        <a:pt x="352" y="1436"/>
                      </a:lnTo>
                      <a:lnTo>
                        <a:pt x="358" y="1430"/>
                      </a:lnTo>
                      <a:lnTo>
                        <a:pt x="360" y="1411"/>
                      </a:lnTo>
                      <a:lnTo>
                        <a:pt x="363" y="1409"/>
                      </a:lnTo>
                      <a:lnTo>
                        <a:pt x="363" y="1402"/>
                      </a:lnTo>
                      <a:lnTo>
                        <a:pt x="369" y="1394"/>
                      </a:lnTo>
                      <a:lnTo>
                        <a:pt x="369" y="1391"/>
                      </a:lnTo>
                      <a:lnTo>
                        <a:pt x="365" y="1388"/>
                      </a:lnTo>
                      <a:lnTo>
                        <a:pt x="361" y="1388"/>
                      </a:lnTo>
                      <a:lnTo>
                        <a:pt x="354" y="1397"/>
                      </a:lnTo>
                      <a:lnTo>
                        <a:pt x="352" y="1397"/>
                      </a:lnTo>
                      <a:lnTo>
                        <a:pt x="349" y="1393"/>
                      </a:lnTo>
                      <a:lnTo>
                        <a:pt x="347" y="1382"/>
                      </a:lnTo>
                      <a:lnTo>
                        <a:pt x="342" y="1386"/>
                      </a:lnTo>
                      <a:lnTo>
                        <a:pt x="338" y="1386"/>
                      </a:lnTo>
                      <a:lnTo>
                        <a:pt x="336" y="1381"/>
                      </a:lnTo>
                      <a:lnTo>
                        <a:pt x="333" y="1381"/>
                      </a:lnTo>
                      <a:lnTo>
                        <a:pt x="331" y="1379"/>
                      </a:lnTo>
                      <a:lnTo>
                        <a:pt x="330" y="1370"/>
                      </a:lnTo>
                      <a:lnTo>
                        <a:pt x="326" y="1368"/>
                      </a:lnTo>
                      <a:lnTo>
                        <a:pt x="325" y="1366"/>
                      </a:lnTo>
                      <a:lnTo>
                        <a:pt x="322" y="1365"/>
                      </a:lnTo>
                      <a:lnTo>
                        <a:pt x="318" y="1365"/>
                      </a:lnTo>
                      <a:lnTo>
                        <a:pt x="315" y="1360"/>
                      </a:lnTo>
                      <a:lnTo>
                        <a:pt x="312" y="1359"/>
                      </a:lnTo>
                      <a:lnTo>
                        <a:pt x="309" y="1359"/>
                      </a:lnTo>
                      <a:lnTo>
                        <a:pt x="304" y="1361"/>
                      </a:lnTo>
                      <a:lnTo>
                        <a:pt x="298" y="1361"/>
                      </a:lnTo>
                      <a:lnTo>
                        <a:pt x="293" y="1365"/>
                      </a:lnTo>
                      <a:lnTo>
                        <a:pt x="279" y="1365"/>
                      </a:lnTo>
                      <a:lnTo>
                        <a:pt x="269" y="1372"/>
                      </a:lnTo>
                      <a:lnTo>
                        <a:pt x="258" y="1378"/>
                      </a:lnTo>
                      <a:lnTo>
                        <a:pt x="251" y="1383"/>
                      </a:lnTo>
                      <a:lnTo>
                        <a:pt x="246" y="1388"/>
                      </a:lnTo>
                      <a:lnTo>
                        <a:pt x="241" y="1389"/>
                      </a:lnTo>
                      <a:lnTo>
                        <a:pt x="237" y="1394"/>
                      </a:lnTo>
                      <a:lnTo>
                        <a:pt x="230" y="1391"/>
                      </a:lnTo>
                      <a:lnTo>
                        <a:pt x="225" y="1394"/>
                      </a:lnTo>
                      <a:lnTo>
                        <a:pt x="220" y="1394"/>
                      </a:lnTo>
                      <a:lnTo>
                        <a:pt x="209" y="1393"/>
                      </a:lnTo>
                      <a:lnTo>
                        <a:pt x="202" y="1388"/>
                      </a:lnTo>
                      <a:lnTo>
                        <a:pt x="196" y="1389"/>
                      </a:lnTo>
                      <a:lnTo>
                        <a:pt x="188" y="1384"/>
                      </a:lnTo>
                      <a:lnTo>
                        <a:pt x="171" y="1378"/>
                      </a:lnTo>
                      <a:lnTo>
                        <a:pt x="161" y="1372"/>
                      </a:lnTo>
                      <a:lnTo>
                        <a:pt x="161" y="1366"/>
                      </a:lnTo>
                      <a:lnTo>
                        <a:pt x="160" y="1362"/>
                      </a:lnTo>
                      <a:lnTo>
                        <a:pt x="156" y="1363"/>
                      </a:lnTo>
                      <a:lnTo>
                        <a:pt x="151" y="1367"/>
                      </a:lnTo>
                      <a:lnTo>
                        <a:pt x="148" y="1367"/>
                      </a:lnTo>
                      <a:lnTo>
                        <a:pt x="143" y="1368"/>
                      </a:lnTo>
                      <a:lnTo>
                        <a:pt x="139" y="1367"/>
                      </a:lnTo>
                      <a:lnTo>
                        <a:pt x="133" y="1356"/>
                      </a:lnTo>
                      <a:lnTo>
                        <a:pt x="126" y="1355"/>
                      </a:lnTo>
                      <a:lnTo>
                        <a:pt x="124" y="1351"/>
                      </a:lnTo>
                      <a:lnTo>
                        <a:pt x="124" y="1349"/>
                      </a:lnTo>
                      <a:lnTo>
                        <a:pt x="129" y="1348"/>
                      </a:lnTo>
                      <a:lnTo>
                        <a:pt x="131" y="1344"/>
                      </a:lnTo>
                      <a:lnTo>
                        <a:pt x="129" y="1339"/>
                      </a:lnTo>
                      <a:lnTo>
                        <a:pt x="127" y="1336"/>
                      </a:lnTo>
                      <a:lnTo>
                        <a:pt x="129" y="1330"/>
                      </a:lnTo>
                      <a:lnTo>
                        <a:pt x="129" y="1324"/>
                      </a:lnTo>
                      <a:lnTo>
                        <a:pt x="127" y="1318"/>
                      </a:lnTo>
                      <a:lnTo>
                        <a:pt x="121" y="1312"/>
                      </a:lnTo>
                      <a:lnTo>
                        <a:pt x="110" y="1305"/>
                      </a:lnTo>
                      <a:lnTo>
                        <a:pt x="105" y="1305"/>
                      </a:lnTo>
                      <a:lnTo>
                        <a:pt x="99" y="1309"/>
                      </a:lnTo>
                      <a:lnTo>
                        <a:pt x="97" y="1308"/>
                      </a:lnTo>
                      <a:lnTo>
                        <a:pt x="97" y="1296"/>
                      </a:lnTo>
                      <a:lnTo>
                        <a:pt x="95" y="1293"/>
                      </a:lnTo>
                      <a:lnTo>
                        <a:pt x="88" y="1295"/>
                      </a:lnTo>
                      <a:lnTo>
                        <a:pt x="83" y="1292"/>
                      </a:lnTo>
                      <a:lnTo>
                        <a:pt x="79" y="1291"/>
                      </a:lnTo>
                      <a:lnTo>
                        <a:pt x="65" y="1293"/>
                      </a:lnTo>
                      <a:lnTo>
                        <a:pt x="54" y="1290"/>
                      </a:lnTo>
                      <a:lnTo>
                        <a:pt x="56" y="1289"/>
                      </a:lnTo>
                      <a:lnTo>
                        <a:pt x="53" y="1284"/>
                      </a:lnTo>
                      <a:lnTo>
                        <a:pt x="47" y="1281"/>
                      </a:lnTo>
                      <a:lnTo>
                        <a:pt x="46" y="1278"/>
                      </a:lnTo>
                      <a:lnTo>
                        <a:pt x="53" y="1270"/>
                      </a:lnTo>
                      <a:lnTo>
                        <a:pt x="57" y="1269"/>
                      </a:lnTo>
                      <a:lnTo>
                        <a:pt x="62" y="1271"/>
                      </a:lnTo>
                      <a:lnTo>
                        <a:pt x="65" y="1271"/>
                      </a:lnTo>
                      <a:lnTo>
                        <a:pt x="62" y="1271"/>
                      </a:lnTo>
                      <a:lnTo>
                        <a:pt x="70" y="1274"/>
                      </a:lnTo>
                      <a:lnTo>
                        <a:pt x="73" y="1273"/>
                      </a:lnTo>
                      <a:lnTo>
                        <a:pt x="73" y="1237"/>
                      </a:lnTo>
                      <a:lnTo>
                        <a:pt x="63" y="1212"/>
                      </a:lnTo>
                      <a:lnTo>
                        <a:pt x="63" y="1193"/>
                      </a:lnTo>
                      <a:lnTo>
                        <a:pt x="56" y="1182"/>
                      </a:lnTo>
                      <a:lnTo>
                        <a:pt x="37" y="1180"/>
                      </a:lnTo>
                      <a:lnTo>
                        <a:pt x="17" y="1187"/>
                      </a:lnTo>
                      <a:lnTo>
                        <a:pt x="6" y="1179"/>
                      </a:lnTo>
                      <a:lnTo>
                        <a:pt x="2" y="1162"/>
                      </a:lnTo>
                      <a:lnTo>
                        <a:pt x="0" y="1142"/>
                      </a:lnTo>
                      <a:lnTo>
                        <a:pt x="11" y="1108"/>
                      </a:lnTo>
                      <a:lnTo>
                        <a:pt x="10" y="1097"/>
                      </a:lnTo>
                      <a:lnTo>
                        <a:pt x="19" y="1079"/>
                      </a:lnTo>
                      <a:lnTo>
                        <a:pt x="51" y="1064"/>
                      </a:lnTo>
                      <a:lnTo>
                        <a:pt x="56" y="1059"/>
                      </a:lnTo>
                      <a:lnTo>
                        <a:pt x="63" y="1059"/>
                      </a:lnTo>
                      <a:lnTo>
                        <a:pt x="69" y="1044"/>
                      </a:lnTo>
                      <a:lnTo>
                        <a:pt x="79" y="1048"/>
                      </a:lnTo>
                      <a:lnTo>
                        <a:pt x="94" y="1042"/>
                      </a:lnTo>
                      <a:lnTo>
                        <a:pt x="105" y="1043"/>
                      </a:lnTo>
                      <a:lnTo>
                        <a:pt x="111" y="1056"/>
                      </a:lnTo>
                      <a:lnTo>
                        <a:pt x="122" y="1058"/>
                      </a:lnTo>
                      <a:lnTo>
                        <a:pt x="138" y="1054"/>
                      </a:lnTo>
                      <a:lnTo>
                        <a:pt x="148" y="1055"/>
                      </a:lnTo>
                      <a:lnTo>
                        <a:pt x="161" y="1045"/>
                      </a:lnTo>
                      <a:lnTo>
                        <a:pt x="167" y="1027"/>
                      </a:lnTo>
                      <a:lnTo>
                        <a:pt x="176" y="1016"/>
                      </a:lnTo>
                      <a:lnTo>
                        <a:pt x="193" y="1011"/>
                      </a:lnTo>
                      <a:lnTo>
                        <a:pt x="212" y="1010"/>
                      </a:lnTo>
                      <a:lnTo>
                        <a:pt x="239" y="1005"/>
                      </a:lnTo>
                      <a:lnTo>
                        <a:pt x="251" y="1000"/>
                      </a:lnTo>
                      <a:lnTo>
                        <a:pt x="259" y="986"/>
                      </a:lnTo>
                      <a:lnTo>
                        <a:pt x="274" y="973"/>
                      </a:lnTo>
                      <a:lnTo>
                        <a:pt x="310" y="953"/>
                      </a:lnTo>
                      <a:lnTo>
                        <a:pt x="348" y="941"/>
                      </a:lnTo>
                      <a:lnTo>
                        <a:pt x="358" y="934"/>
                      </a:lnTo>
                      <a:lnTo>
                        <a:pt x="364" y="920"/>
                      </a:lnTo>
                      <a:lnTo>
                        <a:pt x="364" y="892"/>
                      </a:lnTo>
                      <a:lnTo>
                        <a:pt x="366" y="881"/>
                      </a:lnTo>
                      <a:lnTo>
                        <a:pt x="374" y="871"/>
                      </a:lnTo>
                      <a:lnTo>
                        <a:pt x="373" y="859"/>
                      </a:lnTo>
                      <a:lnTo>
                        <a:pt x="386" y="849"/>
                      </a:lnTo>
                      <a:lnTo>
                        <a:pt x="386" y="834"/>
                      </a:lnTo>
                      <a:lnTo>
                        <a:pt x="377" y="807"/>
                      </a:lnTo>
                      <a:lnTo>
                        <a:pt x="370" y="795"/>
                      </a:lnTo>
                      <a:lnTo>
                        <a:pt x="366" y="780"/>
                      </a:lnTo>
                      <a:lnTo>
                        <a:pt x="361" y="742"/>
                      </a:lnTo>
                      <a:lnTo>
                        <a:pt x="354" y="727"/>
                      </a:lnTo>
                      <a:lnTo>
                        <a:pt x="347" y="720"/>
                      </a:lnTo>
                      <a:lnTo>
                        <a:pt x="355" y="712"/>
                      </a:lnTo>
                      <a:lnTo>
                        <a:pt x="375" y="705"/>
                      </a:lnTo>
                      <a:lnTo>
                        <a:pt x="393" y="703"/>
                      </a:lnTo>
                      <a:lnTo>
                        <a:pt x="416" y="695"/>
                      </a:lnTo>
                      <a:lnTo>
                        <a:pt x="471" y="693"/>
                      </a:lnTo>
                      <a:lnTo>
                        <a:pt x="478" y="688"/>
                      </a:lnTo>
                      <a:lnTo>
                        <a:pt x="472" y="670"/>
                      </a:lnTo>
                      <a:lnTo>
                        <a:pt x="470" y="655"/>
                      </a:lnTo>
                      <a:lnTo>
                        <a:pt x="473" y="635"/>
                      </a:lnTo>
                      <a:lnTo>
                        <a:pt x="479" y="611"/>
                      </a:lnTo>
                      <a:lnTo>
                        <a:pt x="492" y="584"/>
                      </a:lnTo>
                      <a:lnTo>
                        <a:pt x="500" y="558"/>
                      </a:lnTo>
                      <a:lnTo>
                        <a:pt x="511" y="537"/>
                      </a:lnTo>
                      <a:lnTo>
                        <a:pt x="535" y="537"/>
                      </a:lnTo>
                      <a:lnTo>
                        <a:pt x="544" y="544"/>
                      </a:lnTo>
                      <a:lnTo>
                        <a:pt x="563" y="550"/>
                      </a:lnTo>
                      <a:lnTo>
                        <a:pt x="597" y="547"/>
                      </a:lnTo>
                      <a:lnTo>
                        <a:pt x="606" y="556"/>
                      </a:lnTo>
                      <a:lnTo>
                        <a:pt x="616" y="563"/>
                      </a:lnTo>
                      <a:lnTo>
                        <a:pt x="630" y="552"/>
                      </a:lnTo>
                      <a:lnTo>
                        <a:pt x="653" y="544"/>
                      </a:lnTo>
                      <a:lnTo>
                        <a:pt x="656" y="507"/>
                      </a:lnTo>
                      <a:lnTo>
                        <a:pt x="654" y="484"/>
                      </a:lnTo>
                      <a:lnTo>
                        <a:pt x="659" y="459"/>
                      </a:lnTo>
                      <a:lnTo>
                        <a:pt x="670" y="439"/>
                      </a:lnTo>
                      <a:lnTo>
                        <a:pt x="686" y="440"/>
                      </a:lnTo>
                      <a:lnTo>
                        <a:pt x="705" y="434"/>
                      </a:lnTo>
                      <a:lnTo>
                        <a:pt x="721" y="418"/>
                      </a:lnTo>
                      <a:lnTo>
                        <a:pt x="731" y="398"/>
                      </a:lnTo>
                      <a:lnTo>
                        <a:pt x="756" y="405"/>
                      </a:lnTo>
                      <a:lnTo>
                        <a:pt x="772" y="389"/>
                      </a:lnTo>
                      <a:lnTo>
                        <a:pt x="777" y="389"/>
                      </a:lnTo>
                      <a:lnTo>
                        <a:pt x="777" y="393"/>
                      </a:lnTo>
                      <a:lnTo>
                        <a:pt x="780" y="404"/>
                      </a:lnTo>
                      <a:lnTo>
                        <a:pt x="791" y="430"/>
                      </a:lnTo>
                      <a:lnTo>
                        <a:pt x="821" y="453"/>
                      </a:lnTo>
                      <a:lnTo>
                        <a:pt x="832" y="474"/>
                      </a:lnTo>
                      <a:lnTo>
                        <a:pt x="847" y="485"/>
                      </a:lnTo>
                      <a:lnTo>
                        <a:pt x="854" y="474"/>
                      </a:lnTo>
                      <a:lnTo>
                        <a:pt x="870" y="477"/>
                      </a:lnTo>
                      <a:lnTo>
                        <a:pt x="885" y="485"/>
                      </a:lnTo>
                      <a:lnTo>
                        <a:pt x="901" y="488"/>
                      </a:lnTo>
                      <a:lnTo>
                        <a:pt x="911" y="504"/>
                      </a:lnTo>
                      <a:lnTo>
                        <a:pt x="918" y="526"/>
                      </a:lnTo>
                      <a:lnTo>
                        <a:pt x="928" y="543"/>
                      </a:lnTo>
                      <a:lnTo>
                        <a:pt x="940" y="586"/>
                      </a:lnTo>
                      <a:lnTo>
                        <a:pt x="940" y="614"/>
                      </a:lnTo>
                      <a:lnTo>
                        <a:pt x="944" y="633"/>
                      </a:lnTo>
                      <a:lnTo>
                        <a:pt x="943" y="652"/>
                      </a:lnTo>
                      <a:lnTo>
                        <a:pt x="935" y="668"/>
                      </a:lnTo>
                      <a:lnTo>
                        <a:pt x="934" y="683"/>
                      </a:lnTo>
                      <a:lnTo>
                        <a:pt x="941" y="690"/>
                      </a:lnTo>
                      <a:lnTo>
                        <a:pt x="957" y="697"/>
                      </a:lnTo>
                      <a:lnTo>
                        <a:pt x="988" y="700"/>
                      </a:lnTo>
                      <a:lnTo>
                        <a:pt x="1022" y="711"/>
                      </a:lnTo>
                      <a:lnTo>
                        <a:pt x="1031" y="711"/>
                      </a:lnTo>
                      <a:lnTo>
                        <a:pt x="1044" y="706"/>
                      </a:lnTo>
                      <a:lnTo>
                        <a:pt x="1057" y="706"/>
                      </a:lnTo>
                      <a:lnTo>
                        <a:pt x="1069" y="712"/>
                      </a:lnTo>
                      <a:lnTo>
                        <a:pt x="1099" y="722"/>
                      </a:lnTo>
                      <a:lnTo>
                        <a:pt x="1114" y="732"/>
                      </a:lnTo>
                      <a:lnTo>
                        <a:pt x="1130" y="741"/>
                      </a:lnTo>
                      <a:lnTo>
                        <a:pt x="1162" y="749"/>
                      </a:lnTo>
                      <a:lnTo>
                        <a:pt x="1175" y="759"/>
                      </a:lnTo>
                      <a:lnTo>
                        <a:pt x="1187" y="760"/>
                      </a:lnTo>
                      <a:lnTo>
                        <a:pt x="1198" y="775"/>
                      </a:lnTo>
                      <a:lnTo>
                        <a:pt x="1209" y="792"/>
                      </a:lnTo>
                      <a:lnTo>
                        <a:pt x="1216" y="812"/>
                      </a:lnTo>
                      <a:lnTo>
                        <a:pt x="1228" y="832"/>
                      </a:lnTo>
                      <a:lnTo>
                        <a:pt x="1240" y="846"/>
                      </a:lnTo>
                      <a:lnTo>
                        <a:pt x="1253" y="862"/>
                      </a:lnTo>
                      <a:lnTo>
                        <a:pt x="1269" y="876"/>
                      </a:lnTo>
                      <a:lnTo>
                        <a:pt x="1283" y="882"/>
                      </a:lnTo>
                      <a:lnTo>
                        <a:pt x="1304" y="882"/>
                      </a:lnTo>
                      <a:lnTo>
                        <a:pt x="1452" y="872"/>
                      </a:lnTo>
                      <a:lnTo>
                        <a:pt x="1470" y="870"/>
                      </a:lnTo>
                      <a:lnTo>
                        <a:pt x="1487" y="872"/>
                      </a:lnTo>
                      <a:lnTo>
                        <a:pt x="1521" y="883"/>
                      </a:lnTo>
                      <a:lnTo>
                        <a:pt x="1531" y="887"/>
                      </a:lnTo>
                      <a:lnTo>
                        <a:pt x="1540" y="898"/>
                      </a:lnTo>
                      <a:lnTo>
                        <a:pt x="1555" y="911"/>
                      </a:lnTo>
                      <a:lnTo>
                        <a:pt x="1578" y="921"/>
                      </a:lnTo>
                      <a:lnTo>
                        <a:pt x="1611" y="931"/>
                      </a:lnTo>
                      <a:lnTo>
                        <a:pt x="1629" y="941"/>
                      </a:lnTo>
                      <a:lnTo>
                        <a:pt x="1651" y="948"/>
                      </a:lnTo>
                      <a:lnTo>
                        <a:pt x="1680" y="950"/>
                      </a:lnTo>
                      <a:lnTo>
                        <a:pt x="1686" y="952"/>
                      </a:lnTo>
                      <a:lnTo>
                        <a:pt x="1697" y="961"/>
                      </a:lnTo>
                      <a:lnTo>
                        <a:pt x="1709" y="964"/>
                      </a:lnTo>
                      <a:lnTo>
                        <a:pt x="1719" y="963"/>
                      </a:lnTo>
                      <a:lnTo>
                        <a:pt x="1737" y="948"/>
                      </a:lnTo>
                      <a:lnTo>
                        <a:pt x="1767" y="937"/>
                      </a:lnTo>
                      <a:lnTo>
                        <a:pt x="1780" y="935"/>
                      </a:lnTo>
                      <a:lnTo>
                        <a:pt x="1791" y="931"/>
                      </a:lnTo>
                      <a:lnTo>
                        <a:pt x="1799" y="921"/>
                      </a:lnTo>
                      <a:lnTo>
                        <a:pt x="1810" y="918"/>
                      </a:lnTo>
                      <a:lnTo>
                        <a:pt x="1847" y="911"/>
                      </a:lnTo>
                      <a:lnTo>
                        <a:pt x="1865" y="904"/>
                      </a:lnTo>
                      <a:lnTo>
                        <a:pt x="1891" y="905"/>
                      </a:lnTo>
                      <a:lnTo>
                        <a:pt x="1907" y="899"/>
                      </a:lnTo>
                      <a:lnTo>
                        <a:pt x="1935" y="908"/>
                      </a:lnTo>
                      <a:lnTo>
                        <a:pt x="1940" y="905"/>
                      </a:lnTo>
                      <a:lnTo>
                        <a:pt x="1968" y="903"/>
                      </a:lnTo>
                      <a:lnTo>
                        <a:pt x="1998" y="892"/>
                      </a:lnTo>
                      <a:lnTo>
                        <a:pt x="2012" y="883"/>
                      </a:lnTo>
                      <a:lnTo>
                        <a:pt x="2032" y="868"/>
                      </a:lnTo>
                      <a:lnTo>
                        <a:pt x="2042" y="854"/>
                      </a:lnTo>
                      <a:lnTo>
                        <a:pt x="2100" y="805"/>
                      </a:lnTo>
                      <a:lnTo>
                        <a:pt x="2097" y="791"/>
                      </a:lnTo>
                      <a:lnTo>
                        <a:pt x="2075" y="762"/>
                      </a:lnTo>
                      <a:lnTo>
                        <a:pt x="2078" y="747"/>
                      </a:lnTo>
                      <a:lnTo>
                        <a:pt x="2091" y="727"/>
                      </a:lnTo>
                      <a:lnTo>
                        <a:pt x="2100" y="710"/>
                      </a:lnTo>
                      <a:lnTo>
                        <a:pt x="2121" y="704"/>
                      </a:lnTo>
                      <a:lnTo>
                        <a:pt x="2137" y="709"/>
                      </a:lnTo>
                      <a:lnTo>
                        <a:pt x="2149" y="722"/>
                      </a:lnTo>
                      <a:lnTo>
                        <a:pt x="2170" y="727"/>
                      </a:lnTo>
                      <a:lnTo>
                        <a:pt x="2188" y="727"/>
                      </a:lnTo>
                      <a:lnTo>
                        <a:pt x="2215" y="710"/>
                      </a:lnTo>
                      <a:lnTo>
                        <a:pt x="2234" y="689"/>
                      </a:lnTo>
                      <a:lnTo>
                        <a:pt x="2254" y="667"/>
                      </a:lnTo>
                      <a:lnTo>
                        <a:pt x="2266" y="667"/>
                      </a:lnTo>
                      <a:lnTo>
                        <a:pt x="2277" y="668"/>
                      </a:lnTo>
                      <a:lnTo>
                        <a:pt x="2284" y="666"/>
                      </a:lnTo>
                      <a:lnTo>
                        <a:pt x="2302" y="654"/>
                      </a:lnTo>
                      <a:lnTo>
                        <a:pt x="2353" y="598"/>
                      </a:lnTo>
                      <a:lnTo>
                        <a:pt x="2369" y="584"/>
                      </a:lnTo>
                      <a:lnTo>
                        <a:pt x="2390" y="580"/>
                      </a:lnTo>
                      <a:lnTo>
                        <a:pt x="2415" y="581"/>
                      </a:lnTo>
                      <a:lnTo>
                        <a:pt x="2440" y="577"/>
                      </a:lnTo>
                      <a:lnTo>
                        <a:pt x="2465" y="572"/>
                      </a:lnTo>
                      <a:lnTo>
                        <a:pt x="2484" y="577"/>
                      </a:lnTo>
                      <a:lnTo>
                        <a:pt x="2501" y="580"/>
                      </a:lnTo>
                      <a:lnTo>
                        <a:pt x="2511" y="574"/>
                      </a:lnTo>
                      <a:lnTo>
                        <a:pt x="2510" y="561"/>
                      </a:lnTo>
                      <a:lnTo>
                        <a:pt x="2496" y="553"/>
                      </a:lnTo>
                      <a:lnTo>
                        <a:pt x="2496" y="544"/>
                      </a:lnTo>
                      <a:lnTo>
                        <a:pt x="2498" y="531"/>
                      </a:lnTo>
                      <a:lnTo>
                        <a:pt x="2492" y="517"/>
                      </a:lnTo>
                      <a:lnTo>
                        <a:pt x="2463" y="493"/>
                      </a:lnTo>
                      <a:lnTo>
                        <a:pt x="2450" y="478"/>
                      </a:lnTo>
                      <a:lnTo>
                        <a:pt x="2444" y="464"/>
                      </a:lnTo>
                      <a:lnTo>
                        <a:pt x="2415" y="485"/>
                      </a:lnTo>
                      <a:lnTo>
                        <a:pt x="2397" y="498"/>
                      </a:lnTo>
                      <a:lnTo>
                        <a:pt x="2372" y="505"/>
                      </a:lnTo>
                      <a:lnTo>
                        <a:pt x="2347" y="507"/>
                      </a:lnTo>
                      <a:lnTo>
                        <a:pt x="2306" y="498"/>
                      </a:lnTo>
                      <a:lnTo>
                        <a:pt x="2297" y="483"/>
                      </a:lnTo>
                      <a:lnTo>
                        <a:pt x="2294" y="463"/>
                      </a:lnTo>
                      <a:lnTo>
                        <a:pt x="2294" y="441"/>
                      </a:lnTo>
                      <a:lnTo>
                        <a:pt x="2302" y="424"/>
                      </a:lnTo>
                      <a:lnTo>
                        <a:pt x="2305" y="404"/>
                      </a:lnTo>
                      <a:lnTo>
                        <a:pt x="2302" y="387"/>
                      </a:lnTo>
                      <a:lnTo>
                        <a:pt x="2302" y="371"/>
                      </a:lnTo>
                      <a:lnTo>
                        <a:pt x="2306" y="362"/>
                      </a:lnTo>
                      <a:lnTo>
                        <a:pt x="2317" y="348"/>
                      </a:lnTo>
                      <a:lnTo>
                        <a:pt x="2333" y="319"/>
                      </a:lnTo>
                      <a:lnTo>
                        <a:pt x="2342" y="311"/>
                      </a:lnTo>
                      <a:lnTo>
                        <a:pt x="2342" y="306"/>
                      </a:lnTo>
                      <a:lnTo>
                        <a:pt x="2353" y="308"/>
                      </a:lnTo>
                      <a:lnTo>
                        <a:pt x="2366" y="318"/>
                      </a:lnTo>
                      <a:lnTo>
                        <a:pt x="2398" y="328"/>
                      </a:lnTo>
                      <a:lnTo>
                        <a:pt x="2423" y="340"/>
                      </a:lnTo>
                      <a:lnTo>
                        <a:pt x="2434" y="338"/>
                      </a:lnTo>
                      <a:lnTo>
                        <a:pt x="2449" y="327"/>
                      </a:lnTo>
                      <a:lnTo>
                        <a:pt x="2499" y="296"/>
                      </a:lnTo>
                      <a:lnTo>
                        <a:pt x="2500" y="289"/>
                      </a:lnTo>
                      <a:lnTo>
                        <a:pt x="2498" y="276"/>
                      </a:lnTo>
                      <a:lnTo>
                        <a:pt x="2501" y="264"/>
                      </a:lnTo>
                      <a:lnTo>
                        <a:pt x="2512" y="251"/>
                      </a:lnTo>
                      <a:lnTo>
                        <a:pt x="2519" y="240"/>
                      </a:lnTo>
                      <a:lnTo>
                        <a:pt x="2526" y="210"/>
                      </a:lnTo>
                      <a:lnTo>
                        <a:pt x="2531" y="188"/>
                      </a:lnTo>
                      <a:lnTo>
                        <a:pt x="2538" y="171"/>
                      </a:lnTo>
                      <a:lnTo>
                        <a:pt x="2557" y="161"/>
                      </a:lnTo>
                      <a:lnTo>
                        <a:pt x="2581" y="134"/>
                      </a:lnTo>
                      <a:lnTo>
                        <a:pt x="2581" y="129"/>
                      </a:lnTo>
                      <a:lnTo>
                        <a:pt x="2576" y="118"/>
                      </a:lnTo>
                      <a:lnTo>
                        <a:pt x="2578" y="91"/>
                      </a:lnTo>
                      <a:lnTo>
                        <a:pt x="2571" y="87"/>
                      </a:lnTo>
                      <a:lnTo>
                        <a:pt x="2560" y="87"/>
                      </a:lnTo>
                      <a:lnTo>
                        <a:pt x="2542" y="92"/>
                      </a:lnTo>
                      <a:lnTo>
                        <a:pt x="2538" y="87"/>
                      </a:lnTo>
                      <a:lnTo>
                        <a:pt x="2543" y="74"/>
                      </a:lnTo>
                      <a:lnTo>
                        <a:pt x="2567" y="50"/>
                      </a:lnTo>
                      <a:lnTo>
                        <a:pt x="2575" y="38"/>
                      </a:lnTo>
                      <a:lnTo>
                        <a:pt x="2591" y="26"/>
                      </a:lnTo>
                      <a:lnTo>
                        <a:pt x="2625" y="20"/>
                      </a:lnTo>
                      <a:lnTo>
                        <a:pt x="2666" y="5"/>
                      </a:lnTo>
                      <a:lnTo>
                        <a:pt x="2691" y="6"/>
                      </a:lnTo>
                      <a:lnTo>
                        <a:pt x="2726" y="0"/>
                      </a:lnTo>
                      <a:lnTo>
                        <a:pt x="2738" y="0"/>
                      </a:lnTo>
                      <a:lnTo>
                        <a:pt x="2757" y="9"/>
                      </a:lnTo>
                      <a:lnTo>
                        <a:pt x="2774" y="21"/>
                      </a:lnTo>
                      <a:lnTo>
                        <a:pt x="2785" y="33"/>
                      </a:lnTo>
                      <a:lnTo>
                        <a:pt x="2801" y="37"/>
                      </a:lnTo>
                      <a:lnTo>
                        <a:pt x="2820" y="34"/>
                      </a:lnTo>
                      <a:lnTo>
                        <a:pt x="2836" y="38"/>
                      </a:lnTo>
                      <a:lnTo>
                        <a:pt x="2850" y="44"/>
                      </a:lnTo>
                      <a:lnTo>
                        <a:pt x="2858" y="58"/>
                      </a:lnTo>
                      <a:lnTo>
                        <a:pt x="2870" y="76"/>
                      </a:lnTo>
                      <a:lnTo>
                        <a:pt x="2871" y="89"/>
                      </a:lnTo>
                      <a:lnTo>
                        <a:pt x="2879" y="96"/>
                      </a:lnTo>
                      <a:lnTo>
                        <a:pt x="2888" y="102"/>
                      </a:lnTo>
                      <a:lnTo>
                        <a:pt x="2890" y="111"/>
                      </a:lnTo>
                      <a:lnTo>
                        <a:pt x="2891" y="106"/>
                      </a:lnTo>
                      <a:lnTo>
                        <a:pt x="2893" y="119"/>
                      </a:lnTo>
                      <a:lnTo>
                        <a:pt x="2898" y="134"/>
                      </a:lnTo>
                      <a:lnTo>
                        <a:pt x="2901" y="155"/>
                      </a:lnTo>
                      <a:lnTo>
                        <a:pt x="2909" y="172"/>
                      </a:lnTo>
                      <a:lnTo>
                        <a:pt x="2914" y="189"/>
                      </a:lnTo>
                      <a:lnTo>
                        <a:pt x="2935" y="229"/>
                      </a:lnTo>
                      <a:lnTo>
                        <a:pt x="2941" y="270"/>
                      </a:lnTo>
                      <a:lnTo>
                        <a:pt x="2950" y="289"/>
                      </a:lnTo>
                      <a:lnTo>
                        <a:pt x="2949" y="294"/>
                      </a:lnTo>
                      <a:lnTo>
                        <a:pt x="2950" y="295"/>
                      </a:lnTo>
                      <a:lnTo>
                        <a:pt x="2952" y="313"/>
                      </a:lnTo>
                      <a:lnTo>
                        <a:pt x="2952" y="334"/>
                      </a:lnTo>
                      <a:lnTo>
                        <a:pt x="2965" y="345"/>
                      </a:lnTo>
                      <a:lnTo>
                        <a:pt x="2988" y="348"/>
                      </a:lnTo>
                      <a:lnTo>
                        <a:pt x="3009" y="340"/>
                      </a:lnTo>
                      <a:lnTo>
                        <a:pt x="3025" y="348"/>
                      </a:lnTo>
                      <a:lnTo>
                        <a:pt x="3044" y="350"/>
                      </a:lnTo>
                      <a:lnTo>
                        <a:pt x="3062" y="359"/>
                      </a:lnTo>
                      <a:lnTo>
                        <a:pt x="3094" y="387"/>
                      </a:lnTo>
                      <a:lnTo>
                        <a:pt x="3109" y="394"/>
                      </a:lnTo>
                      <a:lnTo>
                        <a:pt x="3121" y="396"/>
                      </a:lnTo>
                      <a:lnTo>
                        <a:pt x="3125" y="403"/>
                      </a:lnTo>
                      <a:lnTo>
                        <a:pt x="3125" y="408"/>
                      </a:lnTo>
                      <a:lnTo>
                        <a:pt x="3127" y="407"/>
                      </a:lnTo>
                      <a:lnTo>
                        <a:pt x="3128" y="423"/>
                      </a:lnTo>
                      <a:lnTo>
                        <a:pt x="3135" y="432"/>
                      </a:lnTo>
                      <a:lnTo>
                        <a:pt x="3134" y="448"/>
                      </a:lnTo>
                      <a:lnTo>
                        <a:pt x="3135" y="466"/>
                      </a:lnTo>
                      <a:lnTo>
                        <a:pt x="3145" y="482"/>
                      </a:lnTo>
                      <a:lnTo>
                        <a:pt x="3151" y="495"/>
                      </a:lnTo>
                      <a:lnTo>
                        <a:pt x="3170" y="494"/>
                      </a:lnTo>
                      <a:lnTo>
                        <a:pt x="3189" y="500"/>
                      </a:lnTo>
                      <a:lnTo>
                        <a:pt x="3207" y="498"/>
                      </a:lnTo>
                      <a:lnTo>
                        <a:pt x="3238" y="483"/>
                      </a:lnTo>
                      <a:lnTo>
                        <a:pt x="3272" y="461"/>
                      </a:lnTo>
                      <a:lnTo>
                        <a:pt x="3290" y="459"/>
                      </a:lnTo>
                      <a:lnTo>
                        <a:pt x="3323" y="441"/>
                      </a:lnTo>
                      <a:lnTo>
                        <a:pt x="3355" y="432"/>
                      </a:lnTo>
                      <a:lnTo>
                        <a:pt x="3356" y="435"/>
                      </a:lnTo>
                      <a:lnTo>
                        <a:pt x="3348" y="448"/>
                      </a:lnTo>
                      <a:lnTo>
                        <a:pt x="3348" y="468"/>
                      </a:lnTo>
                      <a:lnTo>
                        <a:pt x="3353" y="484"/>
                      </a:lnTo>
                      <a:lnTo>
                        <a:pt x="3350" y="504"/>
                      </a:lnTo>
                      <a:lnTo>
                        <a:pt x="3338" y="514"/>
                      </a:lnTo>
                      <a:lnTo>
                        <a:pt x="3324" y="527"/>
                      </a:lnTo>
                      <a:lnTo>
                        <a:pt x="3322" y="548"/>
                      </a:lnTo>
                      <a:lnTo>
                        <a:pt x="3308" y="581"/>
                      </a:lnTo>
                      <a:lnTo>
                        <a:pt x="3300" y="623"/>
                      </a:lnTo>
                      <a:lnTo>
                        <a:pt x="3281" y="661"/>
                      </a:lnTo>
                      <a:lnTo>
                        <a:pt x="3268" y="679"/>
                      </a:lnTo>
                      <a:lnTo>
                        <a:pt x="3263" y="699"/>
                      </a:lnTo>
                      <a:lnTo>
                        <a:pt x="3251" y="709"/>
                      </a:lnTo>
                      <a:lnTo>
                        <a:pt x="3246" y="705"/>
                      </a:lnTo>
                      <a:lnTo>
                        <a:pt x="3195" y="693"/>
                      </a:lnTo>
                      <a:lnTo>
                        <a:pt x="3182" y="700"/>
                      </a:lnTo>
                      <a:lnTo>
                        <a:pt x="3146" y="735"/>
                      </a:lnTo>
                      <a:lnTo>
                        <a:pt x="3154" y="748"/>
                      </a:lnTo>
                      <a:lnTo>
                        <a:pt x="3160" y="775"/>
                      </a:lnTo>
                      <a:lnTo>
                        <a:pt x="3160" y="834"/>
                      </a:lnTo>
                      <a:lnTo>
                        <a:pt x="3144" y="859"/>
                      </a:lnTo>
                      <a:lnTo>
                        <a:pt x="3124" y="876"/>
                      </a:lnTo>
                      <a:lnTo>
                        <a:pt x="3124" y="894"/>
                      </a:lnTo>
                      <a:lnTo>
                        <a:pt x="3116" y="893"/>
                      </a:lnTo>
                      <a:lnTo>
                        <a:pt x="3108" y="878"/>
                      </a:lnTo>
                      <a:lnTo>
                        <a:pt x="3097" y="867"/>
                      </a:lnTo>
                      <a:lnTo>
                        <a:pt x="3086" y="876"/>
                      </a:lnTo>
                      <a:lnTo>
                        <a:pt x="3079" y="896"/>
                      </a:lnTo>
                      <a:lnTo>
                        <a:pt x="3069" y="911"/>
                      </a:lnTo>
                      <a:lnTo>
                        <a:pt x="3038" y="935"/>
                      </a:lnTo>
                      <a:lnTo>
                        <a:pt x="3014" y="941"/>
                      </a:lnTo>
                      <a:lnTo>
                        <a:pt x="2994" y="941"/>
                      </a:lnTo>
                      <a:lnTo>
                        <a:pt x="2989" y="950"/>
                      </a:lnTo>
                      <a:lnTo>
                        <a:pt x="2995" y="981"/>
                      </a:lnTo>
                      <a:lnTo>
                        <a:pt x="2953" y="985"/>
                      </a:lnTo>
                      <a:lnTo>
                        <a:pt x="2939" y="975"/>
                      </a:lnTo>
                      <a:lnTo>
                        <a:pt x="2920" y="970"/>
                      </a:lnTo>
                      <a:lnTo>
                        <a:pt x="2908" y="980"/>
                      </a:lnTo>
                      <a:lnTo>
                        <a:pt x="2883" y="1009"/>
                      </a:lnTo>
                      <a:lnTo>
                        <a:pt x="2865" y="1024"/>
                      </a:lnTo>
                      <a:lnTo>
                        <a:pt x="2826" y="1045"/>
                      </a:lnTo>
                      <a:lnTo>
                        <a:pt x="2811" y="1052"/>
                      </a:lnTo>
                      <a:lnTo>
                        <a:pt x="2783" y="1087"/>
                      </a:lnTo>
                      <a:lnTo>
                        <a:pt x="2781" y="1091"/>
                      </a:lnTo>
                      <a:lnTo>
                        <a:pt x="2774" y="1094"/>
                      </a:lnTo>
                      <a:lnTo>
                        <a:pt x="2767" y="1097"/>
                      </a:lnTo>
                      <a:lnTo>
                        <a:pt x="2756" y="1097"/>
                      </a:lnTo>
                      <a:lnTo>
                        <a:pt x="2734" y="1104"/>
                      </a:lnTo>
                      <a:lnTo>
                        <a:pt x="2729" y="1097"/>
                      </a:lnTo>
                      <a:lnTo>
                        <a:pt x="2724" y="1102"/>
                      </a:lnTo>
                      <a:lnTo>
                        <a:pt x="2709" y="1113"/>
                      </a:lnTo>
                      <a:lnTo>
                        <a:pt x="2673" y="1128"/>
                      </a:lnTo>
                      <a:lnTo>
                        <a:pt x="2665" y="1136"/>
                      </a:lnTo>
                      <a:lnTo>
                        <a:pt x="2657" y="1149"/>
                      </a:lnTo>
                      <a:lnTo>
                        <a:pt x="2646" y="1157"/>
                      </a:lnTo>
                      <a:lnTo>
                        <a:pt x="2638" y="1157"/>
                      </a:lnTo>
                      <a:lnTo>
                        <a:pt x="2632" y="1163"/>
                      </a:lnTo>
                      <a:lnTo>
                        <a:pt x="2613" y="1172"/>
                      </a:lnTo>
                      <a:lnTo>
                        <a:pt x="2607" y="1168"/>
                      </a:lnTo>
                      <a:lnTo>
                        <a:pt x="2616" y="1156"/>
                      </a:lnTo>
                      <a:lnTo>
                        <a:pt x="2630" y="1151"/>
                      </a:lnTo>
                      <a:lnTo>
                        <a:pt x="2635" y="1140"/>
                      </a:lnTo>
                      <a:lnTo>
                        <a:pt x="2638" y="1129"/>
                      </a:lnTo>
                      <a:lnTo>
                        <a:pt x="2630" y="1126"/>
                      </a:lnTo>
                      <a:lnTo>
                        <a:pt x="2622" y="1119"/>
                      </a:lnTo>
                      <a:lnTo>
                        <a:pt x="2616" y="1118"/>
                      </a:lnTo>
                      <a:lnTo>
                        <a:pt x="2625" y="1112"/>
                      </a:lnTo>
                      <a:lnTo>
                        <a:pt x="2627" y="1101"/>
                      </a:lnTo>
                      <a:lnTo>
                        <a:pt x="2638" y="1093"/>
                      </a:lnTo>
                      <a:lnTo>
                        <a:pt x="2660" y="1063"/>
                      </a:lnTo>
                      <a:lnTo>
                        <a:pt x="2667" y="1050"/>
                      </a:lnTo>
                      <a:lnTo>
                        <a:pt x="2665" y="1042"/>
                      </a:lnTo>
                      <a:lnTo>
                        <a:pt x="2652" y="1028"/>
                      </a:lnTo>
                      <a:lnTo>
                        <a:pt x="2649" y="1016"/>
                      </a:lnTo>
                      <a:lnTo>
                        <a:pt x="2644" y="1010"/>
                      </a:lnTo>
                      <a:lnTo>
                        <a:pt x="2639" y="1016"/>
                      </a:lnTo>
                      <a:lnTo>
                        <a:pt x="2616" y="1017"/>
                      </a:lnTo>
                      <a:lnTo>
                        <a:pt x="2606" y="1021"/>
                      </a:lnTo>
                      <a:lnTo>
                        <a:pt x="2590" y="1038"/>
                      </a:lnTo>
                      <a:lnTo>
                        <a:pt x="2578" y="1053"/>
                      </a:lnTo>
                      <a:lnTo>
                        <a:pt x="2571" y="1065"/>
                      </a:lnTo>
                      <a:lnTo>
                        <a:pt x="2568" y="1070"/>
                      </a:lnTo>
                      <a:lnTo>
                        <a:pt x="2542" y="1082"/>
                      </a:lnTo>
                      <a:lnTo>
                        <a:pt x="2524" y="1096"/>
                      </a:lnTo>
                      <a:lnTo>
                        <a:pt x="2516" y="1098"/>
                      </a:lnTo>
                      <a:lnTo>
                        <a:pt x="2509" y="1112"/>
                      </a:lnTo>
                      <a:lnTo>
                        <a:pt x="2506" y="1126"/>
                      </a:lnTo>
                      <a:lnTo>
                        <a:pt x="2498" y="1135"/>
                      </a:lnTo>
                      <a:lnTo>
                        <a:pt x="2488" y="1141"/>
                      </a:lnTo>
                      <a:lnTo>
                        <a:pt x="2473" y="1144"/>
                      </a:lnTo>
                      <a:lnTo>
                        <a:pt x="2462" y="1147"/>
                      </a:lnTo>
                      <a:lnTo>
                        <a:pt x="2451" y="1147"/>
                      </a:lnTo>
                      <a:lnTo>
                        <a:pt x="2445" y="1144"/>
                      </a:lnTo>
                      <a:lnTo>
                        <a:pt x="2433" y="1142"/>
                      </a:lnTo>
                      <a:lnTo>
                        <a:pt x="2423" y="1152"/>
                      </a:lnTo>
                      <a:lnTo>
                        <a:pt x="2417" y="1172"/>
                      </a:lnTo>
                      <a:lnTo>
                        <a:pt x="2414" y="1189"/>
                      </a:lnTo>
                      <a:lnTo>
                        <a:pt x="2431" y="1207"/>
                      </a:lnTo>
                      <a:lnTo>
                        <a:pt x="2435" y="1216"/>
                      </a:lnTo>
                      <a:lnTo>
                        <a:pt x="2444" y="1221"/>
                      </a:lnTo>
                      <a:lnTo>
                        <a:pt x="2451" y="1221"/>
                      </a:lnTo>
                      <a:lnTo>
                        <a:pt x="2456" y="1228"/>
                      </a:lnTo>
                      <a:lnTo>
                        <a:pt x="2465" y="1228"/>
                      </a:lnTo>
                      <a:lnTo>
                        <a:pt x="2469" y="1239"/>
                      </a:lnTo>
                      <a:lnTo>
                        <a:pt x="2479" y="1247"/>
                      </a:lnTo>
                      <a:lnTo>
                        <a:pt x="2482" y="1255"/>
                      </a:lnTo>
                      <a:lnTo>
                        <a:pt x="2482" y="1265"/>
                      </a:lnTo>
                      <a:lnTo>
                        <a:pt x="2490" y="1276"/>
                      </a:lnTo>
                      <a:lnTo>
                        <a:pt x="2517" y="1286"/>
                      </a:lnTo>
                      <a:lnTo>
                        <a:pt x="2531" y="1285"/>
                      </a:lnTo>
                      <a:lnTo>
                        <a:pt x="2543" y="1269"/>
                      </a:lnTo>
                      <a:lnTo>
                        <a:pt x="2554" y="1260"/>
                      </a:lnTo>
                      <a:lnTo>
                        <a:pt x="2562" y="1249"/>
                      </a:lnTo>
                      <a:lnTo>
                        <a:pt x="2584" y="1239"/>
                      </a:lnTo>
                      <a:lnTo>
                        <a:pt x="2591" y="1238"/>
                      </a:lnTo>
                      <a:lnTo>
                        <a:pt x="2602" y="1249"/>
                      </a:lnTo>
                      <a:lnTo>
                        <a:pt x="2611" y="1254"/>
                      </a:lnTo>
                      <a:lnTo>
                        <a:pt x="2622" y="1255"/>
                      </a:lnTo>
                      <a:lnTo>
                        <a:pt x="2629" y="1264"/>
                      </a:lnTo>
                      <a:lnTo>
                        <a:pt x="2637" y="1265"/>
                      </a:lnTo>
                      <a:lnTo>
                        <a:pt x="2649" y="1263"/>
                      </a:lnTo>
                      <a:lnTo>
                        <a:pt x="2657" y="1258"/>
                      </a:lnTo>
                      <a:lnTo>
                        <a:pt x="2671" y="1264"/>
                      </a:lnTo>
                      <a:lnTo>
                        <a:pt x="2683" y="1266"/>
                      </a:lnTo>
                      <a:lnTo>
                        <a:pt x="2687" y="1268"/>
                      </a:lnTo>
                      <a:lnTo>
                        <a:pt x="2684" y="1281"/>
                      </a:lnTo>
                      <a:lnTo>
                        <a:pt x="2680" y="1290"/>
                      </a:lnTo>
                      <a:lnTo>
                        <a:pt x="2680" y="1295"/>
                      </a:lnTo>
                      <a:lnTo>
                        <a:pt x="2670" y="1307"/>
                      </a:lnTo>
                      <a:lnTo>
                        <a:pt x="2666" y="1303"/>
                      </a:lnTo>
                      <a:lnTo>
                        <a:pt x="2662" y="1293"/>
                      </a:lnTo>
                      <a:lnTo>
                        <a:pt x="2656" y="1297"/>
                      </a:lnTo>
                      <a:lnTo>
                        <a:pt x="2650" y="1295"/>
                      </a:lnTo>
                      <a:lnTo>
                        <a:pt x="2643" y="1301"/>
                      </a:lnTo>
                      <a:lnTo>
                        <a:pt x="2637" y="1311"/>
                      </a:lnTo>
                      <a:lnTo>
                        <a:pt x="2614" y="1313"/>
                      </a:lnTo>
                      <a:lnTo>
                        <a:pt x="2602" y="1319"/>
                      </a:lnTo>
                      <a:lnTo>
                        <a:pt x="2591" y="1319"/>
                      </a:lnTo>
                      <a:lnTo>
                        <a:pt x="2594" y="1333"/>
                      </a:lnTo>
                      <a:lnTo>
                        <a:pt x="2590" y="1333"/>
                      </a:lnTo>
                      <a:lnTo>
                        <a:pt x="2585" y="1338"/>
                      </a:lnTo>
                      <a:lnTo>
                        <a:pt x="2578" y="1355"/>
                      </a:lnTo>
                      <a:lnTo>
                        <a:pt x="2568" y="1356"/>
                      </a:lnTo>
                      <a:lnTo>
                        <a:pt x="2564" y="1345"/>
                      </a:lnTo>
                      <a:lnTo>
                        <a:pt x="2555" y="1345"/>
                      </a:lnTo>
                      <a:lnTo>
                        <a:pt x="2548" y="1354"/>
                      </a:lnTo>
                      <a:lnTo>
                        <a:pt x="2555" y="1362"/>
                      </a:lnTo>
                      <a:lnTo>
                        <a:pt x="2552" y="1371"/>
                      </a:lnTo>
                      <a:lnTo>
                        <a:pt x="2544" y="1381"/>
                      </a:lnTo>
                      <a:lnTo>
                        <a:pt x="2526" y="1391"/>
                      </a:lnTo>
                      <a:lnTo>
                        <a:pt x="2521" y="1404"/>
                      </a:lnTo>
                      <a:lnTo>
                        <a:pt x="2509" y="1421"/>
                      </a:lnTo>
                      <a:lnTo>
                        <a:pt x="2500" y="1437"/>
                      </a:lnTo>
                      <a:lnTo>
                        <a:pt x="2503" y="1446"/>
                      </a:lnTo>
                      <a:lnTo>
                        <a:pt x="2514" y="1448"/>
                      </a:lnTo>
                      <a:lnTo>
                        <a:pt x="2522" y="1456"/>
                      </a:lnTo>
                      <a:lnTo>
                        <a:pt x="2555" y="1473"/>
                      </a:lnTo>
                      <a:lnTo>
                        <a:pt x="2562" y="1483"/>
                      </a:lnTo>
                      <a:lnTo>
                        <a:pt x="2567" y="1499"/>
                      </a:lnTo>
                      <a:lnTo>
                        <a:pt x="2574" y="1508"/>
                      </a:lnTo>
                      <a:lnTo>
                        <a:pt x="2584" y="1548"/>
                      </a:lnTo>
                      <a:lnTo>
                        <a:pt x="2590" y="1561"/>
                      </a:lnTo>
                      <a:lnTo>
                        <a:pt x="2594" y="1578"/>
                      </a:lnTo>
                      <a:lnTo>
                        <a:pt x="2603" y="1592"/>
                      </a:lnTo>
                      <a:lnTo>
                        <a:pt x="2617" y="1598"/>
                      </a:lnTo>
                      <a:lnTo>
                        <a:pt x="2618" y="1608"/>
                      </a:lnTo>
                      <a:lnTo>
                        <a:pt x="2635" y="1625"/>
                      </a:lnTo>
                      <a:lnTo>
                        <a:pt x="2646" y="1642"/>
                      </a:lnTo>
                      <a:lnTo>
                        <a:pt x="2646" y="1646"/>
                      </a:lnTo>
                      <a:lnTo>
                        <a:pt x="2628" y="1637"/>
                      </a:lnTo>
                      <a:lnTo>
                        <a:pt x="2613" y="1632"/>
                      </a:lnTo>
                      <a:lnTo>
                        <a:pt x="2602" y="1632"/>
                      </a:lnTo>
                      <a:lnTo>
                        <a:pt x="2590" y="1624"/>
                      </a:lnTo>
                      <a:lnTo>
                        <a:pt x="2576" y="1620"/>
                      </a:lnTo>
                      <a:lnTo>
                        <a:pt x="2551" y="1625"/>
                      </a:lnTo>
                      <a:lnTo>
                        <a:pt x="2551" y="1631"/>
                      </a:lnTo>
                      <a:lnTo>
                        <a:pt x="2576" y="1626"/>
                      </a:lnTo>
                      <a:lnTo>
                        <a:pt x="2581" y="1630"/>
                      </a:lnTo>
                      <a:lnTo>
                        <a:pt x="2584" y="1637"/>
                      </a:lnTo>
                      <a:lnTo>
                        <a:pt x="2595" y="1639"/>
                      </a:lnTo>
                      <a:lnTo>
                        <a:pt x="2607" y="1647"/>
                      </a:lnTo>
                      <a:lnTo>
                        <a:pt x="2618" y="1660"/>
                      </a:lnTo>
                      <a:lnTo>
                        <a:pt x="2627" y="1664"/>
                      </a:lnTo>
                      <a:lnTo>
                        <a:pt x="2632" y="1667"/>
                      </a:lnTo>
                      <a:lnTo>
                        <a:pt x="2640" y="1677"/>
                      </a:lnTo>
                      <a:lnTo>
                        <a:pt x="2648" y="1690"/>
                      </a:lnTo>
                      <a:lnTo>
                        <a:pt x="2646" y="1695"/>
                      </a:lnTo>
                      <a:lnTo>
                        <a:pt x="2633" y="1696"/>
                      </a:lnTo>
                      <a:lnTo>
                        <a:pt x="2622" y="1706"/>
                      </a:lnTo>
                      <a:lnTo>
                        <a:pt x="2611" y="1710"/>
                      </a:lnTo>
                      <a:lnTo>
                        <a:pt x="2603" y="1715"/>
                      </a:lnTo>
                      <a:lnTo>
                        <a:pt x="2600" y="1720"/>
                      </a:lnTo>
                      <a:lnTo>
                        <a:pt x="2589" y="1727"/>
                      </a:lnTo>
                      <a:lnTo>
                        <a:pt x="2573" y="1727"/>
                      </a:lnTo>
                      <a:lnTo>
                        <a:pt x="2562" y="1730"/>
                      </a:lnTo>
                      <a:lnTo>
                        <a:pt x="2551" y="1734"/>
                      </a:lnTo>
                      <a:lnTo>
                        <a:pt x="2563" y="1733"/>
                      </a:lnTo>
                      <a:lnTo>
                        <a:pt x="2575" y="1737"/>
                      </a:lnTo>
                      <a:lnTo>
                        <a:pt x="2586" y="1742"/>
                      </a:lnTo>
                      <a:lnTo>
                        <a:pt x="2607" y="1733"/>
                      </a:lnTo>
                      <a:lnTo>
                        <a:pt x="2616" y="1736"/>
                      </a:lnTo>
                      <a:lnTo>
                        <a:pt x="2624" y="1743"/>
                      </a:lnTo>
                      <a:lnTo>
                        <a:pt x="2628" y="1749"/>
                      </a:lnTo>
                      <a:lnTo>
                        <a:pt x="2633" y="1753"/>
                      </a:lnTo>
                      <a:lnTo>
                        <a:pt x="2640" y="1755"/>
                      </a:lnTo>
                      <a:lnTo>
                        <a:pt x="2648" y="1755"/>
                      </a:lnTo>
                      <a:lnTo>
                        <a:pt x="2652" y="1758"/>
                      </a:lnTo>
                      <a:lnTo>
                        <a:pt x="2646" y="1761"/>
                      </a:lnTo>
                      <a:lnTo>
                        <a:pt x="2633" y="1776"/>
                      </a:lnTo>
                      <a:lnTo>
                        <a:pt x="2623" y="1781"/>
                      </a:lnTo>
                      <a:lnTo>
                        <a:pt x="2627" y="1782"/>
                      </a:lnTo>
                      <a:lnTo>
                        <a:pt x="2643" y="1775"/>
                      </a:lnTo>
                      <a:lnTo>
                        <a:pt x="2643" y="1788"/>
                      </a:lnTo>
                      <a:lnTo>
                        <a:pt x="2641" y="1798"/>
                      </a:lnTo>
                      <a:lnTo>
                        <a:pt x="2640" y="1795"/>
                      </a:lnTo>
                      <a:lnTo>
                        <a:pt x="2635" y="1798"/>
                      </a:lnTo>
                      <a:lnTo>
                        <a:pt x="2623" y="1802"/>
                      </a:lnTo>
                      <a:lnTo>
                        <a:pt x="2623" y="1804"/>
                      </a:lnTo>
                      <a:lnTo>
                        <a:pt x="2628" y="1814"/>
                      </a:lnTo>
                      <a:lnTo>
                        <a:pt x="2625" y="1829"/>
                      </a:lnTo>
                      <a:lnTo>
                        <a:pt x="2622" y="1833"/>
                      </a:lnTo>
                      <a:lnTo>
                        <a:pt x="2622" y="1850"/>
                      </a:lnTo>
                      <a:lnTo>
                        <a:pt x="2616" y="1865"/>
                      </a:lnTo>
                      <a:lnTo>
                        <a:pt x="2611" y="1862"/>
                      </a:lnTo>
                      <a:lnTo>
                        <a:pt x="2606" y="1856"/>
                      </a:lnTo>
                      <a:lnTo>
                        <a:pt x="2601" y="1860"/>
                      </a:lnTo>
                      <a:lnTo>
                        <a:pt x="2594" y="1871"/>
                      </a:lnTo>
                      <a:lnTo>
                        <a:pt x="2587" y="1879"/>
                      </a:lnTo>
                      <a:lnTo>
                        <a:pt x="2582" y="1887"/>
                      </a:lnTo>
                      <a:lnTo>
                        <a:pt x="2578" y="1890"/>
                      </a:lnTo>
                      <a:lnTo>
                        <a:pt x="2574" y="1897"/>
                      </a:lnTo>
                      <a:lnTo>
                        <a:pt x="2571" y="1904"/>
                      </a:lnTo>
                      <a:lnTo>
                        <a:pt x="2571" y="1911"/>
                      </a:lnTo>
                      <a:lnTo>
                        <a:pt x="2567" y="1921"/>
                      </a:lnTo>
                      <a:lnTo>
                        <a:pt x="2560" y="1930"/>
                      </a:lnTo>
                      <a:lnTo>
                        <a:pt x="2555" y="1933"/>
                      </a:lnTo>
                      <a:lnTo>
                        <a:pt x="2546" y="1943"/>
                      </a:lnTo>
                      <a:lnTo>
                        <a:pt x="2543" y="1957"/>
                      </a:lnTo>
                      <a:lnTo>
                        <a:pt x="2537" y="1964"/>
                      </a:lnTo>
                      <a:lnTo>
                        <a:pt x="2535" y="1962"/>
                      </a:lnTo>
                      <a:lnTo>
                        <a:pt x="2533" y="1948"/>
                      </a:lnTo>
                      <a:lnTo>
                        <a:pt x="2525" y="1949"/>
                      </a:lnTo>
                      <a:lnTo>
                        <a:pt x="2517" y="1956"/>
                      </a:lnTo>
                      <a:lnTo>
                        <a:pt x="2526" y="1973"/>
                      </a:lnTo>
                      <a:lnTo>
                        <a:pt x="2526" y="1976"/>
                      </a:lnTo>
                      <a:lnTo>
                        <a:pt x="2521" y="1992"/>
                      </a:lnTo>
                      <a:lnTo>
                        <a:pt x="2521" y="1997"/>
                      </a:lnTo>
                      <a:lnTo>
                        <a:pt x="2520" y="2003"/>
                      </a:lnTo>
                      <a:lnTo>
                        <a:pt x="2517" y="2010"/>
                      </a:lnTo>
                      <a:lnTo>
                        <a:pt x="2515" y="2013"/>
                      </a:lnTo>
                      <a:lnTo>
                        <a:pt x="2511" y="2014"/>
                      </a:lnTo>
                      <a:lnTo>
                        <a:pt x="2511" y="2021"/>
                      </a:lnTo>
                      <a:lnTo>
                        <a:pt x="2512" y="2028"/>
                      </a:lnTo>
                      <a:lnTo>
                        <a:pt x="2511" y="2030"/>
                      </a:lnTo>
                      <a:lnTo>
                        <a:pt x="2506" y="2028"/>
                      </a:lnTo>
                      <a:lnTo>
                        <a:pt x="2500" y="2028"/>
                      </a:lnTo>
                      <a:lnTo>
                        <a:pt x="2495" y="2033"/>
                      </a:lnTo>
                      <a:lnTo>
                        <a:pt x="2498" y="2040"/>
                      </a:lnTo>
                      <a:lnTo>
                        <a:pt x="2494" y="2046"/>
                      </a:lnTo>
                      <a:lnTo>
                        <a:pt x="2490" y="2044"/>
                      </a:lnTo>
                      <a:lnTo>
                        <a:pt x="2484" y="2045"/>
                      </a:lnTo>
                      <a:lnTo>
                        <a:pt x="2478" y="2060"/>
                      </a:lnTo>
                      <a:lnTo>
                        <a:pt x="2471" y="2065"/>
                      </a:lnTo>
                      <a:lnTo>
                        <a:pt x="2469" y="2075"/>
                      </a:lnTo>
                      <a:lnTo>
                        <a:pt x="2465" y="2081"/>
                      </a:lnTo>
                      <a:lnTo>
                        <a:pt x="2447" y="2083"/>
                      </a:lnTo>
                      <a:lnTo>
                        <a:pt x="2440" y="2081"/>
                      </a:lnTo>
                      <a:lnTo>
                        <a:pt x="2431" y="2088"/>
                      </a:lnTo>
                      <a:lnTo>
                        <a:pt x="2433" y="2091"/>
                      </a:lnTo>
                      <a:lnTo>
                        <a:pt x="2435" y="2097"/>
                      </a:lnTo>
                      <a:lnTo>
                        <a:pt x="2433" y="2105"/>
                      </a:lnTo>
                      <a:lnTo>
                        <a:pt x="2418" y="2119"/>
                      </a:lnTo>
                      <a:lnTo>
                        <a:pt x="2413" y="2119"/>
                      </a:lnTo>
                      <a:lnTo>
                        <a:pt x="2410" y="2131"/>
                      </a:lnTo>
                      <a:lnTo>
                        <a:pt x="2408" y="2123"/>
                      </a:lnTo>
                      <a:lnTo>
                        <a:pt x="2402" y="2127"/>
                      </a:lnTo>
                      <a:lnTo>
                        <a:pt x="2401" y="2135"/>
                      </a:lnTo>
                      <a:lnTo>
                        <a:pt x="2398" y="2134"/>
                      </a:lnTo>
                      <a:lnTo>
                        <a:pt x="2395" y="2134"/>
                      </a:lnTo>
                      <a:lnTo>
                        <a:pt x="2385" y="2141"/>
                      </a:lnTo>
                      <a:lnTo>
                        <a:pt x="2380" y="2140"/>
                      </a:lnTo>
                      <a:lnTo>
                        <a:pt x="2372" y="2141"/>
                      </a:lnTo>
                      <a:lnTo>
                        <a:pt x="2365" y="2152"/>
                      </a:lnTo>
                      <a:lnTo>
                        <a:pt x="2361" y="2159"/>
                      </a:lnTo>
                      <a:lnTo>
                        <a:pt x="2356" y="2164"/>
                      </a:lnTo>
                      <a:lnTo>
                        <a:pt x="2354" y="2170"/>
                      </a:lnTo>
                      <a:lnTo>
                        <a:pt x="2344" y="2177"/>
                      </a:lnTo>
                      <a:lnTo>
                        <a:pt x="2328" y="2183"/>
                      </a:lnTo>
                      <a:lnTo>
                        <a:pt x="2316" y="2189"/>
                      </a:lnTo>
                      <a:lnTo>
                        <a:pt x="2309" y="2186"/>
                      </a:lnTo>
                      <a:lnTo>
                        <a:pt x="2302" y="2184"/>
                      </a:lnTo>
                      <a:lnTo>
                        <a:pt x="2299" y="2189"/>
                      </a:lnTo>
                      <a:lnTo>
                        <a:pt x="2297" y="2193"/>
                      </a:lnTo>
                      <a:lnTo>
                        <a:pt x="2291" y="2195"/>
                      </a:lnTo>
                      <a:lnTo>
                        <a:pt x="2285" y="2193"/>
                      </a:lnTo>
                      <a:lnTo>
                        <a:pt x="2285" y="2188"/>
                      </a:lnTo>
                      <a:lnTo>
                        <a:pt x="2277" y="2184"/>
                      </a:lnTo>
                      <a:lnTo>
                        <a:pt x="2268" y="2190"/>
                      </a:lnTo>
                      <a:lnTo>
                        <a:pt x="2263" y="2199"/>
                      </a:lnTo>
                      <a:lnTo>
                        <a:pt x="2256" y="2199"/>
                      </a:lnTo>
                      <a:lnTo>
                        <a:pt x="2253" y="2193"/>
                      </a:lnTo>
                      <a:lnTo>
                        <a:pt x="2253" y="2189"/>
                      </a:lnTo>
                      <a:lnTo>
                        <a:pt x="2245" y="2191"/>
                      </a:lnTo>
                      <a:lnTo>
                        <a:pt x="2245" y="2202"/>
                      </a:lnTo>
                      <a:lnTo>
                        <a:pt x="2243" y="220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8" name="Freeform 889"/>
              <p:cNvSpPr>
                <a:spLocks noChangeAspect="1"/>
              </p:cNvSpPr>
              <p:nvPr/>
            </p:nvSpPr>
            <p:spPr bwMode="gray">
              <a:xfrm>
                <a:off x="3581815" y="4827782"/>
                <a:ext cx="71167" cy="78396"/>
              </a:xfrm>
              <a:custGeom>
                <a:avLst/>
                <a:gdLst/>
                <a:ahLst/>
                <a:cxnLst>
                  <a:cxn ang="0">
                    <a:pos x="220" y="310"/>
                  </a:cxn>
                  <a:cxn ang="0">
                    <a:pos x="185" y="277"/>
                  </a:cxn>
                  <a:cxn ang="0">
                    <a:pos x="169" y="266"/>
                  </a:cxn>
                  <a:cxn ang="0">
                    <a:pos x="174" y="262"/>
                  </a:cxn>
                  <a:cxn ang="0">
                    <a:pos x="174" y="236"/>
                  </a:cxn>
                  <a:cxn ang="0">
                    <a:pos x="186" y="226"/>
                  </a:cxn>
                  <a:cxn ang="0">
                    <a:pos x="199" y="212"/>
                  </a:cxn>
                  <a:cxn ang="0">
                    <a:pos x="235" y="200"/>
                  </a:cxn>
                  <a:cxn ang="0">
                    <a:pos x="257" y="181"/>
                  </a:cxn>
                  <a:cxn ang="0">
                    <a:pos x="289" y="155"/>
                  </a:cxn>
                  <a:cxn ang="0">
                    <a:pos x="297" y="121"/>
                  </a:cxn>
                  <a:cxn ang="0">
                    <a:pos x="295" y="101"/>
                  </a:cxn>
                  <a:cxn ang="0">
                    <a:pos x="308" y="80"/>
                  </a:cxn>
                  <a:cxn ang="0">
                    <a:pos x="342" y="46"/>
                  </a:cxn>
                  <a:cxn ang="0">
                    <a:pos x="347" y="41"/>
                  </a:cxn>
                  <a:cxn ang="0">
                    <a:pos x="343" y="27"/>
                  </a:cxn>
                  <a:cxn ang="0">
                    <a:pos x="327" y="11"/>
                  </a:cxn>
                  <a:cxn ang="0">
                    <a:pos x="305" y="9"/>
                  </a:cxn>
                  <a:cxn ang="0">
                    <a:pos x="288" y="44"/>
                  </a:cxn>
                  <a:cxn ang="0">
                    <a:pos x="233" y="74"/>
                  </a:cxn>
                  <a:cxn ang="0">
                    <a:pos x="208" y="83"/>
                  </a:cxn>
                  <a:cxn ang="0">
                    <a:pos x="172" y="118"/>
                  </a:cxn>
                  <a:cxn ang="0">
                    <a:pos x="139" y="103"/>
                  </a:cxn>
                  <a:cxn ang="0">
                    <a:pos x="102" y="142"/>
                  </a:cxn>
                  <a:cxn ang="0">
                    <a:pos x="45" y="178"/>
                  </a:cxn>
                  <a:cxn ang="0">
                    <a:pos x="2" y="220"/>
                  </a:cxn>
                  <a:cxn ang="0">
                    <a:pos x="13" y="235"/>
                  </a:cxn>
                  <a:cxn ang="0">
                    <a:pos x="30" y="239"/>
                  </a:cxn>
                  <a:cxn ang="0">
                    <a:pos x="57" y="245"/>
                  </a:cxn>
                  <a:cxn ang="0">
                    <a:pos x="59" y="258"/>
                  </a:cxn>
                  <a:cxn ang="0">
                    <a:pos x="50" y="301"/>
                  </a:cxn>
                  <a:cxn ang="0">
                    <a:pos x="59" y="307"/>
                  </a:cxn>
                  <a:cxn ang="0">
                    <a:pos x="43" y="320"/>
                  </a:cxn>
                  <a:cxn ang="0">
                    <a:pos x="32" y="339"/>
                  </a:cxn>
                  <a:cxn ang="0">
                    <a:pos x="40" y="353"/>
                  </a:cxn>
                  <a:cxn ang="0">
                    <a:pos x="48" y="355"/>
                  </a:cxn>
                  <a:cxn ang="0">
                    <a:pos x="40" y="361"/>
                  </a:cxn>
                  <a:cxn ang="0">
                    <a:pos x="47" y="366"/>
                  </a:cxn>
                  <a:cxn ang="0">
                    <a:pos x="53" y="377"/>
                  </a:cxn>
                  <a:cxn ang="0">
                    <a:pos x="64" y="372"/>
                  </a:cxn>
                  <a:cxn ang="0">
                    <a:pos x="74" y="360"/>
                  </a:cxn>
                  <a:cxn ang="0">
                    <a:pos x="78" y="356"/>
                  </a:cxn>
                  <a:cxn ang="0">
                    <a:pos x="91" y="368"/>
                  </a:cxn>
                  <a:cxn ang="0">
                    <a:pos x="102" y="369"/>
                  </a:cxn>
                  <a:cxn ang="0">
                    <a:pos x="121" y="374"/>
                  </a:cxn>
                  <a:cxn ang="0">
                    <a:pos x="156" y="340"/>
                  </a:cxn>
                  <a:cxn ang="0">
                    <a:pos x="191" y="340"/>
                  </a:cxn>
                  <a:cxn ang="0">
                    <a:pos x="223" y="318"/>
                  </a:cxn>
                </a:cxnLst>
                <a:rect l="0" t="0" r="r" b="b"/>
                <a:pathLst>
                  <a:path w="349" h="377">
                    <a:moveTo>
                      <a:pt x="223" y="318"/>
                    </a:moveTo>
                    <a:lnTo>
                      <a:pt x="220" y="310"/>
                    </a:lnTo>
                    <a:lnTo>
                      <a:pt x="196" y="290"/>
                    </a:lnTo>
                    <a:lnTo>
                      <a:pt x="185" y="277"/>
                    </a:lnTo>
                    <a:lnTo>
                      <a:pt x="171" y="272"/>
                    </a:lnTo>
                    <a:lnTo>
                      <a:pt x="169" y="266"/>
                    </a:lnTo>
                    <a:lnTo>
                      <a:pt x="174" y="253"/>
                    </a:lnTo>
                    <a:lnTo>
                      <a:pt x="174" y="262"/>
                    </a:lnTo>
                    <a:lnTo>
                      <a:pt x="175" y="255"/>
                    </a:lnTo>
                    <a:lnTo>
                      <a:pt x="174" y="236"/>
                    </a:lnTo>
                    <a:lnTo>
                      <a:pt x="175" y="229"/>
                    </a:lnTo>
                    <a:lnTo>
                      <a:pt x="186" y="226"/>
                    </a:lnTo>
                    <a:lnTo>
                      <a:pt x="196" y="220"/>
                    </a:lnTo>
                    <a:lnTo>
                      <a:pt x="199" y="212"/>
                    </a:lnTo>
                    <a:lnTo>
                      <a:pt x="223" y="209"/>
                    </a:lnTo>
                    <a:lnTo>
                      <a:pt x="235" y="200"/>
                    </a:lnTo>
                    <a:lnTo>
                      <a:pt x="239" y="194"/>
                    </a:lnTo>
                    <a:lnTo>
                      <a:pt x="257" y="181"/>
                    </a:lnTo>
                    <a:lnTo>
                      <a:pt x="274" y="162"/>
                    </a:lnTo>
                    <a:lnTo>
                      <a:pt x="289" y="155"/>
                    </a:lnTo>
                    <a:lnTo>
                      <a:pt x="295" y="150"/>
                    </a:lnTo>
                    <a:lnTo>
                      <a:pt x="297" y="121"/>
                    </a:lnTo>
                    <a:lnTo>
                      <a:pt x="293" y="112"/>
                    </a:lnTo>
                    <a:lnTo>
                      <a:pt x="295" y="101"/>
                    </a:lnTo>
                    <a:lnTo>
                      <a:pt x="304" y="87"/>
                    </a:lnTo>
                    <a:lnTo>
                      <a:pt x="308" y="80"/>
                    </a:lnTo>
                    <a:lnTo>
                      <a:pt x="335" y="49"/>
                    </a:lnTo>
                    <a:lnTo>
                      <a:pt x="342" y="46"/>
                    </a:lnTo>
                    <a:lnTo>
                      <a:pt x="349" y="48"/>
                    </a:lnTo>
                    <a:lnTo>
                      <a:pt x="347" y="41"/>
                    </a:lnTo>
                    <a:lnTo>
                      <a:pt x="343" y="33"/>
                    </a:lnTo>
                    <a:lnTo>
                      <a:pt x="343" y="27"/>
                    </a:lnTo>
                    <a:lnTo>
                      <a:pt x="335" y="26"/>
                    </a:lnTo>
                    <a:lnTo>
                      <a:pt x="327" y="11"/>
                    </a:lnTo>
                    <a:lnTo>
                      <a:pt x="316" y="0"/>
                    </a:lnTo>
                    <a:lnTo>
                      <a:pt x="305" y="9"/>
                    </a:lnTo>
                    <a:lnTo>
                      <a:pt x="298" y="29"/>
                    </a:lnTo>
                    <a:lnTo>
                      <a:pt x="288" y="44"/>
                    </a:lnTo>
                    <a:lnTo>
                      <a:pt x="257" y="68"/>
                    </a:lnTo>
                    <a:lnTo>
                      <a:pt x="233" y="74"/>
                    </a:lnTo>
                    <a:lnTo>
                      <a:pt x="213" y="74"/>
                    </a:lnTo>
                    <a:lnTo>
                      <a:pt x="208" y="83"/>
                    </a:lnTo>
                    <a:lnTo>
                      <a:pt x="214" y="114"/>
                    </a:lnTo>
                    <a:lnTo>
                      <a:pt x="172" y="118"/>
                    </a:lnTo>
                    <a:lnTo>
                      <a:pt x="158" y="108"/>
                    </a:lnTo>
                    <a:lnTo>
                      <a:pt x="139" y="103"/>
                    </a:lnTo>
                    <a:lnTo>
                      <a:pt x="127" y="113"/>
                    </a:lnTo>
                    <a:lnTo>
                      <a:pt x="102" y="142"/>
                    </a:lnTo>
                    <a:lnTo>
                      <a:pt x="84" y="157"/>
                    </a:lnTo>
                    <a:lnTo>
                      <a:pt x="45" y="178"/>
                    </a:lnTo>
                    <a:lnTo>
                      <a:pt x="30" y="185"/>
                    </a:lnTo>
                    <a:lnTo>
                      <a:pt x="2" y="220"/>
                    </a:lnTo>
                    <a:lnTo>
                      <a:pt x="0" y="224"/>
                    </a:lnTo>
                    <a:lnTo>
                      <a:pt x="13" y="235"/>
                    </a:lnTo>
                    <a:lnTo>
                      <a:pt x="16" y="246"/>
                    </a:lnTo>
                    <a:lnTo>
                      <a:pt x="30" y="239"/>
                    </a:lnTo>
                    <a:lnTo>
                      <a:pt x="42" y="243"/>
                    </a:lnTo>
                    <a:lnTo>
                      <a:pt x="57" y="245"/>
                    </a:lnTo>
                    <a:lnTo>
                      <a:pt x="63" y="248"/>
                    </a:lnTo>
                    <a:lnTo>
                      <a:pt x="59" y="258"/>
                    </a:lnTo>
                    <a:lnTo>
                      <a:pt x="56" y="278"/>
                    </a:lnTo>
                    <a:lnTo>
                      <a:pt x="50" y="301"/>
                    </a:lnTo>
                    <a:lnTo>
                      <a:pt x="52" y="307"/>
                    </a:lnTo>
                    <a:lnTo>
                      <a:pt x="59" y="307"/>
                    </a:lnTo>
                    <a:lnTo>
                      <a:pt x="45" y="315"/>
                    </a:lnTo>
                    <a:lnTo>
                      <a:pt x="43" y="320"/>
                    </a:lnTo>
                    <a:lnTo>
                      <a:pt x="37" y="323"/>
                    </a:lnTo>
                    <a:lnTo>
                      <a:pt x="32" y="339"/>
                    </a:lnTo>
                    <a:lnTo>
                      <a:pt x="24" y="352"/>
                    </a:lnTo>
                    <a:lnTo>
                      <a:pt x="40" y="353"/>
                    </a:lnTo>
                    <a:lnTo>
                      <a:pt x="50" y="350"/>
                    </a:lnTo>
                    <a:lnTo>
                      <a:pt x="48" y="355"/>
                    </a:lnTo>
                    <a:lnTo>
                      <a:pt x="45" y="361"/>
                    </a:lnTo>
                    <a:lnTo>
                      <a:pt x="40" y="361"/>
                    </a:lnTo>
                    <a:lnTo>
                      <a:pt x="41" y="368"/>
                    </a:lnTo>
                    <a:lnTo>
                      <a:pt x="47" y="366"/>
                    </a:lnTo>
                    <a:lnTo>
                      <a:pt x="51" y="376"/>
                    </a:lnTo>
                    <a:lnTo>
                      <a:pt x="53" y="377"/>
                    </a:lnTo>
                    <a:lnTo>
                      <a:pt x="61" y="377"/>
                    </a:lnTo>
                    <a:lnTo>
                      <a:pt x="64" y="372"/>
                    </a:lnTo>
                    <a:lnTo>
                      <a:pt x="71" y="370"/>
                    </a:lnTo>
                    <a:lnTo>
                      <a:pt x="74" y="360"/>
                    </a:lnTo>
                    <a:lnTo>
                      <a:pt x="72" y="355"/>
                    </a:lnTo>
                    <a:lnTo>
                      <a:pt x="78" y="356"/>
                    </a:lnTo>
                    <a:lnTo>
                      <a:pt x="84" y="365"/>
                    </a:lnTo>
                    <a:lnTo>
                      <a:pt x="91" y="368"/>
                    </a:lnTo>
                    <a:lnTo>
                      <a:pt x="99" y="374"/>
                    </a:lnTo>
                    <a:lnTo>
                      <a:pt x="102" y="369"/>
                    </a:lnTo>
                    <a:lnTo>
                      <a:pt x="113" y="365"/>
                    </a:lnTo>
                    <a:lnTo>
                      <a:pt x="121" y="374"/>
                    </a:lnTo>
                    <a:lnTo>
                      <a:pt x="134" y="363"/>
                    </a:lnTo>
                    <a:lnTo>
                      <a:pt x="156" y="340"/>
                    </a:lnTo>
                    <a:lnTo>
                      <a:pt x="174" y="339"/>
                    </a:lnTo>
                    <a:lnTo>
                      <a:pt x="191" y="340"/>
                    </a:lnTo>
                    <a:lnTo>
                      <a:pt x="206" y="334"/>
                    </a:lnTo>
                    <a:lnTo>
                      <a:pt x="223" y="31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1" name="Group 977"/>
            <p:cNvGrpSpPr/>
            <p:nvPr/>
          </p:nvGrpSpPr>
          <p:grpSpPr bwMode="gray">
            <a:xfrm>
              <a:off x="1897522" y="3789039"/>
              <a:ext cx="732301" cy="1138801"/>
              <a:chOff x="1897522" y="3789039"/>
              <a:chExt cx="732301" cy="1138801"/>
            </a:xfrm>
          </p:grpSpPr>
          <p:sp>
            <p:nvSpPr>
              <p:cNvPr id="77" name="Freeform 785"/>
              <p:cNvSpPr>
                <a:spLocks noChangeAspect="1"/>
              </p:cNvSpPr>
              <p:nvPr/>
            </p:nvSpPr>
            <p:spPr bwMode="gray">
              <a:xfrm>
                <a:off x="2395693" y="4603942"/>
                <a:ext cx="37131" cy="27851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890"/>
              <p:cNvSpPr>
                <a:spLocks noChangeAspect="1"/>
              </p:cNvSpPr>
              <p:nvPr/>
            </p:nvSpPr>
            <p:spPr bwMode="gray">
              <a:xfrm>
                <a:off x="2281206" y="4729787"/>
                <a:ext cx="86638" cy="42292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Freeform 891"/>
              <p:cNvSpPr>
                <a:spLocks noChangeAspect="1"/>
              </p:cNvSpPr>
              <p:nvPr/>
            </p:nvSpPr>
            <p:spPr bwMode="gray">
              <a:xfrm>
                <a:off x="2190442" y="4832939"/>
                <a:ext cx="5157" cy="3095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Freeform 892"/>
              <p:cNvSpPr>
                <a:spLocks noChangeAspect="1"/>
              </p:cNvSpPr>
              <p:nvPr/>
            </p:nvSpPr>
            <p:spPr bwMode="gray">
              <a:xfrm>
                <a:off x="2282238" y="4756607"/>
                <a:ext cx="3094" cy="6189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81" name="Group 893"/>
              <p:cNvGrpSpPr>
                <a:grpSpLocks noChangeAspect="1"/>
              </p:cNvGrpSpPr>
              <p:nvPr/>
            </p:nvGrpSpPr>
            <p:grpSpPr bwMode="gray">
              <a:xfrm>
                <a:off x="2250264" y="4761764"/>
                <a:ext cx="133052" cy="157823"/>
                <a:chOff x="2831" y="1978"/>
                <a:chExt cx="129" cy="153"/>
              </a:xfrm>
              <a:solidFill>
                <a:srgbClr val="DEEDBF"/>
              </a:solidFill>
            </p:grpSpPr>
            <p:sp>
              <p:nvSpPr>
                <p:cNvPr id="132" name="Freeform 894"/>
                <p:cNvSpPr>
                  <a:spLocks noChangeAspect="1"/>
                </p:cNvSpPr>
                <p:nvPr/>
              </p:nvSpPr>
              <p:spPr bwMode="gray">
                <a:xfrm>
                  <a:off x="2895" y="2109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3" name="Freeform 895"/>
                <p:cNvSpPr>
                  <a:spLocks noChangeAspect="1"/>
                </p:cNvSpPr>
                <p:nvPr/>
              </p:nvSpPr>
              <p:spPr bwMode="gray">
                <a:xfrm>
                  <a:off x="2848" y="2066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4" name="Freeform 896"/>
                <p:cNvSpPr>
                  <a:spLocks noChangeAspect="1"/>
                </p:cNvSpPr>
                <p:nvPr/>
              </p:nvSpPr>
              <p:spPr bwMode="gray">
                <a:xfrm>
                  <a:off x="2831" y="1978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2" name="Freeform 897"/>
              <p:cNvSpPr>
                <a:spLocks noChangeAspect="1"/>
              </p:cNvSpPr>
              <p:nvPr/>
            </p:nvSpPr>
            <p:spPr bwMode="gray">
              <a:xfrm>
                <a:off x="2238919" y="4709157"/>
                <a:ext cx="7220" cy="11347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 898"/>
              <p:cNvSpPr>
                <a:spLocks noChangeAspect="1"/>
              </p:cNvSpPr>
              <p:nvPr/>
            </p:nvSpPr>
            <p:spPr bwMode="gray">
              <a:xfrm>
                <a:off x="2242013" y="4752481"/>
                <a:ext cx="50539" cy="28883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Freeform 899"/>
              <p:cNvSpPr>
                <a:spLocks noChangeAspect="1"/>
              </p:cNvSpPr>
              <p:nvPr/>
            </p:nvSpPr>
            <p:spPr bwMode="gray">
              <a:xfrm>
                <a:off x="2206945" y="4686463"/>
                <a:ext cx="38162" cy="33009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 900"/>
              <p:cNvSpPr>
                <a:spLocks noChangeAspect="1"/>
              </p:cNvSpPr>
              <p:nvPr/>
            </p:nvSpPr>
            <p:spPr bwMode="gray">
              <a:xfrm>
                <a:off x="2071830" y="4815404"/>
                <a:ext cx="141303" cy="112436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 901"/>
              <p:cNvSpPr>
                <a:spLocks noChangeAspect="1"/>
              </p:cNvSpPr>
              <p:nvPr/>
            </p:nvSpPr>
            <p:spPr bwMode="gray">
              <a:xfrm>
                <a:off x="2214165" y="4649329"/>
                <a:ext cx="41256" cy="49513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 902"/>
              <p:cNvSpPr>
                <a:spLocks noChangeAspect="1"/>
              </p:cNvSpPr>
              <p:nvPr/>
            </p:nvSpPr>
            <p:spPr bwMode="gray">
              <a:xfrm>
                <a:off x="2069767" y="4841192"/>
                <a:ext cx="36099" cy="73238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 903"/>
              <p:cNvSpPr>
                <a:spLocks noChangeAspect="1"/>
              </p:cNvSpPr>
              <p:nvPr/>
            </p:nvSpPr>
            <p:spPr bwMode="gray">
              <a:xfrm>
                <a:off x="2242013" y="4621477"/>
                <a:ext cx="101078" cy="135129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89" name="Group 904"/>
              <p:cNvGrpSpPr>
                <a:grpSpLocks noChangeAspect="1"/>
              </p:cNvGrpSpPr>
              <p:nvPr/>
            </p:nvGrpSpPr>
            <p:grpSpPr bwMode="gray">
              <a:xfrm>
                <a:off x="2122369" y="4692652"/>
                <a:ext cx="160900" cy="158854"/>
                <a:chOff x="2707" y="1911"/>
                <a:chExt cx="156" cy="154"/>
              </a:xfrm>
              <a:solidFill>
                <a:srgbClr val="DEEDBF"/>
              </a:solidFill>
            </p:grpSpPr>
            <p:sp>
              <p:nvSpPr>
                <p:cNvPr id="130" name="Freeform 905"/>
                <p:cNvSpPr>
                  <a:spLocks noChangeAspect="1"/>
                </p:cNvSpPr>
                <p:nvPr/>
              </p:nvSpPr>
              <p:spPr bwMode="gray">
                <a:xfrm>
                  <a:off x="2852" y="2041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1" name="Freeform 906"/>
                <p:cNvSpPr>
                  <a:spLocks noChangeAspect="1"/>
                </p:cNvSpPr>
                <p:nvPr/>
              </p:nvSpPr>
              <p:spPr bwMode="gray">
                <a:xfrm>
                  <a:off x="2707" y="1911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90" name="Group 907"/>
              <p:cNvGrpSpPr>
                <a:grpSpLocks noChangeAspect="1"/>
              </p:cNvGrpSpPr>
              <p:nvPr/>
            </p:nvGrpSpPr>
            <p:grpSpPr bwMode="gray">
              <a:xfrm>
                <a:off x="2084207" y="4544113"/>
                <a:ext cx="111392" cy="168138"/>
                <a:chOff x="2670" y="1767"/>
                <a:chExt cx="108" cy="163"/>
              </a:xfrm>
              <a:solidFill>
                <a:srgbClr val="DEEDBF"/>
              </a:solidFill>
            </p:grpSpPr>
            <p:sp>
              <p:nvSpPr>
                <p:cNvPr id="128" name="Freeform 908"/>
                <p:cNvSpPr>
                  <a:spLocks noChangeAspect="1"/>
                </p:cNvSpPr>
                <p:nvPr/>
              </p:nvSpPr>
              <p:spPr bwMode="gray">
                <a:xfrm>
                  <a:off x="2692" y="1767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9" name="Freeform 909"/>
                <p:cNvSpPr>
                  <a:spLocks noChangeAspect="1"/>
                </p:cNvSpPr>
                <p:nvPr/>
              </p:nvSpPr>
              <p:spPr bwMode="gray">
                <a:xfrm>
                  <a:off x="2670" y="1834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91" name="Freeform 910"/>
              <p:cNvSpPr>
                <a:spLocks noChangeAspect="1"/>
              </p:cNvSpPr>
              <p:nvPr/>
            </p:nvSpPr>
            <p:spPr bwMode="gray">
              <a:xfrm>
                <a:off x="2058422" y="4615288"/>
                <a:ext cx="48476" cy="71175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Freeform 911"/>
              <p:cNvSpPr>
                <a:spLocks noChangeAspect="1"/>
              </p:cNvSpPr>
              <p:nvPr/>
            </p:nvSpPr>
            <p:spPr bwMode="gray">
              <a:xfrm>
                <a:off x="1897522" y="4349156"/>
                <a:ext cx="123769" cy="84585"/>
              </a:xfrm>
              <a:custGeom>
                <a:avLst/>
                <a:gdLst/>
                <a:ahLst/>
                <a:cxnLst>
                  <a:cxn ang="0">
                    <a:pos x="221" y="370"/>
                  </a:cxn>
                  <a:cxn ang="0">
                    <a:pos x="145" y="352"/>
                  </a:cxn>
                  <a:cxn ang="0">
                    <a:pos x="103" y="337"/>
                  </a:cxn>
                  <a:cxn ang="0">
                    <a:pos x="150" y="308"/>
                  </a:cxn>
                  <a:cxn ang="0">
                    <a:pos x="141" y="270"/>
                  </a:cxn>
                  <a:cxn ang="0">
                    <a:pos x="127" y="259"/>
                  </a:cxn>
                  <a:cxn ang="0">
                    <a:pos x="108" y="227"/>
                  </a:cxn>
                  <a:cxn ang="0">
                    <a:pos x="59" y="228"/>
                  </a:cxn>
                  <a:cxn ang="0">
                    <a:pos x="48" y="218"/>
                  </a:cxn>
                  <a:cxn ang="0">
                    <a:pos x="102" y="205"/>
                  </a:cxn>
                  <a:cxn ang="0">
                    <a:pos x="146" y="180"/>
                  </a:cxn>
                  <a:cxn ang="0">
                    <a:pos x="118" y="167"/>
                  </a:cxn>
                  <a:cxn ang="0">
                    <a:pos x="138" y="137"/>
                  </a:cxn>
                  <a:cxn ang="0">
                    <a:pos x="119" y="136"/>
                  </a:cxn>
                  <a:cxn ang="0">
                    <a:pos x="71" y="138"/>
                  </a:cxn>
                  <a:cxn ang="0">
                    <a:pos x="0" y="144"/>
                  </a:cxn>
                  <a:cxn ang="0">
                    <a:pos x="43" y="130"/>
                  </a:cxn>
                  <a:cxn ang="0">
                    <a:pos x="21" y="97"/>
                  </a:cxn>
                  <a:cxn ang="0">
                    <a:pos x="68" y="108"/>
                  </a:cxn>
                  <a:cxn ang="0">
                    <a:pos x="53" y="86"/>
                  </a:cxn>
                  <a:cxn ang="0">
                    <a:pos x="54" y="71"/>
                  </a:cxn>
                  <a:cxn ang="0">
                    <a:pos x="77" y="57"/>
                  </a:cxn>
                  <a:cxn ang="0">
                    <a:pos x="102" y="79"/>
                  </a:cxn>
                  <a:cxn ang="0">
                    <a:pos x="112" y="66"/>
                  </a:cxn>
                  <a:cxn ang="0">
                    <a:pos x="103" y="40"/>
                  </a:cxn>
                  <a:cxn ang="0">
                    <a:pos x="95" y="24"/>
                  </a:cxn>
                  <a:cxn ang="0">
                    <a:pos x="77" y="9"/>
                  </a:cxn>
                  <a:cxn ang="0">
                    <a:pos x="109" y="17"/>
                  </a:cxn>
                  <a:cxn ang="0">
                    <a:pos x="155" y="60"/>
                  </a:cxn>
                  <a:cxn ang="0">
                    <a:pos x="176" y="100"/>
                  </a:cxn>
                  <a:cxn ang="0">
                    <a:pos x="156" y="117"/>
                  </a:cxn>
                  <a:cxn ang="0">
                    <a:pos x="172" y="146"/>
                  </a:cxn>
                  <a:cxn ang="0">
                    <a:pos x="189" y="152"/>
                  </a:cxn>
                  <a:cxn ang="0">
                    <a:pos x="217" y="127"/>
                  </a:cxn>
                  <a:cxn ang="0">
                    <a:pos x="229" y="72"/>
                  </a:cxn>
                  <a:cxn ang="0">
                    <a:pos x="265" y="95"/>
                  </a:cxn>
                  <a:cxn ang="0">
                    <a:pos x="283" y="76"/>
                  </a:cxn>
                  <a:cxn ang="0">
                    <a:pos x="318" y="45"/>
                  </a:cxn>
                  <a:cxn ang="0">
                    <a:pos x="333" y="77"/>
                  </a:cxn>
                  <a:cxn ang="0">
                    <a:pos x="355" y="103"/>
                  </a:cxn>
                  <a:cxn ang="0">
                    <a:pos x="349" y="47"/>
                  </a:cxn>
                  <a:cxn ang="0">
                    <a:pos x="392" y="65"/>
                  </a:cxn>
                  <a:cxn ang="0">
                    <a:pos x="424" y="57"/>
                  </a:cxn>
                  <a:cxn ang="0">
                    <a:pos x="437" y="7"/>
                  </a:cxn>
                  <a:cxn ang="0">
                    <a:pos x="480" y="19"/>
                  </a:cxn>
                  <a:cxn ang="0">
                    <a:pos x="504" y="44"/>
                  </a:cxn>
                  <a:cxn ang="0">
                    <a:pos x="543" y="19"/>
                  </a:cxn>
                  <a:cxn ang="0">
                    <a:pos x="523" y="72"/>
                  </a:cxn>
                  <a:cxn ang="0">
                    <a:pos x="560" y="106"/>
                  </a:cxn>
                  <a:cxn ang="0">
                    <a:pos x="582" y="120"/>
                  </a:cxn>
                  <a:cxn ang="0">
                    <a:pos x="600" y="179"/>
                  </a:cxn>
                  <a:cxn ang="0">
                    <a:pos x="591" y="217"/>
                  </a:cxn>
                  <a:cxn ang="0">
                    <a:pos x="550" y="243"/>
                  </a:cxn>
                  <a:cxn ang="0">
                    <a:pos x="555" y="270"/>
                  </a:cxn>
                  <a:cxn ang="0">
                    <a:pos x="516" y="285"/>
                  </a:cxn>
                  <a:cxn ang="0">
                    <a:pos x="483" y="309"/>
                  </a:cxn>
                  <a:cxn ang="0">
                    <a:pos x="413" y="347"/>
                  </a:cxn>
                  <a:cxn ang="0">
                    <a:pos x="385" y="364"/>
                  </a:cxn>
                  <a:cxn ang="0">
                    <a:pos x="302" y="407"/>
                  </a:cxn>
                </a:cxnLst>
                <a:rect l="0" t="0" r="r" b="b"/>
                <a:pathLst>
                  <a:path w="603" h="409">
                    <a:moveTo>
                      <a:pt x="251" y="389"/>
                    </a:moveTo>
                    <a:lnTo>
                      <a:pt x="248" y="390"/>
                    </a:lnTo>
                    <a:lnTo>
                      <a:pt x="240" y="384"/>
                    </a:lnTo>
                    <a:lnTo>
                      <a:pt x="231" y="382"/>
                    </a:lnTo>
                    <a:lnTo>
                      <a:pt x="221" y="370"/>
                    </a:lnTo>
                    <a:lnTo>
                      <a:pt x="202" y="356"/>
                    </a:lnTo>
                    <a:lnTo>
                      <a:pt x="182" y="348"/>
                    </a:lnTo>
                    <a:lnTo>
                      <a:pt x="170" y="353"/>
                    </a:lnTo>
                    <a:lnTo>
                      <a:pt x="151" y="348"/>
                    </a:lnTo>
                    <a:lnTo>
                      <a:pt x="145" y="352"/>
                    </a:lnTo>
                    <a:lnTo>
                      <a:pt x="135" y="352"/>
                    </a:lnTo>
                    <a:lnTo>
                      <a:pt x="118" y="351"/>
                    </a:lnTo>
                    <a:lnTo>
                      <a:pt x="111" y="357"/>
                    </a:lnTo>
                    <a:lnTo>
                      <a:pt x="102" y="355"/>
                    </a:lnTo>
                    <a:lnTo>
                      <a:pt x="103" y="337"/>
                    </a:lnTo>
                    <a:lnTo>
                      <a:pt x="100" y="324"/>
                    </a:lnTo>
                    <a:lnTo>
                      <a:pt x="113" y="334"/>
                    </a:lnTo>
                    <a:lnTo>
                      <a:pt x="119" y="325"/>
                    </a:lnTo>
                    <a:lnTo>
                      <a:pt x="135" y="319"/>
                    </a:lnTo>
                    <a:lnTo>
                      <a:pt x="150" y="308"/>
                    </a:lnTo>
                    <a:lnTo>
                      <a:pt x="150" y="288"/>
                    </a:lnTo>
                    <a:lnTo>
                      <a:pt x="131" y="293"/>
                    </a:lnTo>
                    <a:lnTo>
                      <a:pt x="141" y="283"/>
                    </a:lnTo>
                    <a:lnTo>
                      <a:pt x="143" y="278"/>
                    </a:lnTo>
                    <a:lnTo>
                      <a:pt x="141" y="270"/>
                    </a:lnTo>
                    <a:lnTo>
                      <a:pt x="150" y="259"/>
                    </a:lnTo>
                    <a:lnTo>
                      <a:pt x="140" y="260"/>
                    </a:lnTo>
                    <a:lnTo>
                      <a:pt x="134" y="271"/>
                    </a:lnTo>
                    <a:lnTo>
                      <a:pt x="128" y="266"/>
                    </a:lnTo>
                    <a:lnTo>
                      <a:pt x="127" y="259"/>
                    </a:lnTo>
                    <a:lnTo>
                      <a:pt x="122" y="260"/>
                    </a:lnTo>
                    <a:lnTo>
                      <a:pt x="120" y="255"/>
                    </a:lnTo>
                    <a:lnTo>
                      <a:pt x="119" y="245"/>
                    </a:lnTo>
                    <a:lnTo>
                      <a:pt x="116" y="228"/>
                    </a:lnTo>
                    <a:lnTo>
                      <a:pt x="108" y="227"/>
                    </a:lnTo>
                    <a:lnTo>
                      <a:pt x="95" y="232"/>
                    </a:lnTo>
                    <a:lnTo>
                      <a:pt x="90" y="227"/>
                    </a:lnTo>
                    <a:lnTo>
                      <a:pt x="81" y="226"/>
                    </a:lnTo>
                    <a:lnTo>
                      <a:pt x="69" y="226"/>
                    </a:lnTo>
                    <a:lnTo>
                      <a:pt x="59" y="228"/>
                    </a:lnTo>
                    <a:lnTo>
                      <a:pt x="49" y="235"/>
                    </a:lnTo>
                    <a:lnTo>
                      <a:pt x="37" y="238"/>
                    </a:lnTo>
                    <a:lnTo>
                      <a:pt x="32" y="232"/>
                    </a:lnTo>
                    <a:lnTo>
                      <a:pt x="33" y="219"/>
                    </a:lnTo>
                    <a:lnTo>
                      <a:pt x="48" y="218"/>
                    </a:lnTo>
                    <a:lnTo>
                      <a:pt x="66" y="213"/>
                    </a:lnTo>
                    <a:lnTo>
                      <a:pt x="73" y="207"/>
                    </a:lnTo>
                    <a:lnTo>
                      <a:pt x="85" y="207"/>
                    </a:lnTo>
                    <a:lnTo>
                      <a:pt x="96" y="197"/>
                    </a:lnTo>
                    <a:lnTo>
                      <a:pt x="102" y="205"/>
                    </a:lnTo>
                    <a:lnTo>
                      <a:pt x="111" y="196"/>
                    </a:lnTo>
                    <a:lnTo>
                      <a:pt x="122" y="200"/>
                    </a:lnTo>
                    <a:lnTo>
                      <a:pt x="144" y="201"/>
                    </a:lnTo>
                    <a:lnTo>
                      <a:pt x="152" y="178"/>
                    </a:lnTo>
                    <a:lnTo>
                      <a:pt x="146" y="180"/>
                    </a:lnTo>
                    <a:lnTo>
                      <a:pt x="140" y="191"/>
                    </a:lnTo>
                    <a:lnTo>
                      <a:pt x="133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8" y="167"/>
                    </a:lnTo>
                    <a:lnTo>
                      <a:pt x="125" y="165"/>
                    </a:lnTo>
                    <a:lnTo>
                      <a:pt x="130" y="159"/>
                    </a:lnTo>
                    <a:lnTo>
                      <a:pt x="147" y="147"/>
                    </a:lnTo>
                    <a:lnTo>
                      <a:pt x="147" y="144"/>
                    </a:lnTo>
                    <a:lnTo>
                      <a:pt x="138" y="137"/>
                    </a:lnTo>
                    <a:lnTo>
                      <a:pt x="131" y="143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19" y="133"/>
                    </a:lnTo>
                    <a:lnTo>
                      <a:pt x="119" y="136"/>
                    </a:lnTo>
                    <a:lnTo>
                      <a:pt x="116" y="127"/>
                    </a:lnTo>
                    <a:lnTo>
                      <a:pt x="112" y="126"/>
                    </a:lnTo>
                    <a:lnTo>
                      <a:pt x="90" y="124"/>
                    </a:lnTo>
                    <a:lnTo>
                      <a:pt x="82" y="127"/>
                    </a:lnTo>
                    <a:lnTo>
                      <a:pt x="71" y="138"/>
                    </a:lnTo>
                    <a:lnTo>
                      <a:pt x="64" y="138"/>
                    </a:lnTo>
                    <a:lnTo>
                      <a:pt x="48" y="147"/>
                    </a:lnTo>
                    <a:lnTo>
                      <a:pt x="42" y="147"/>
                    </a:lnTo>
                    <a:lnTo>
                      <a:pt x="25" y="137"/>
                    </a:lnTo>
                    <a:lnTo>
                      <a:pt x="0" y="144"/>
                    </a:lnTo>
                    <a:lnTo>
                      <a:pt x="4" y="132"/>
                    </a:lnTo>
                    <a:lnTo>
                      <a:pt x="9" y="122"/>
                    </a:lnTo>
                    <a:lnTo>
                      <a:pt x="15" y="127"/>
                    </a:lnTo>
                    <a:lnTo>
                      <a:pt x="34" y="136"/>
                    </a:lnTo>
                    <a:lnTo>
                      <a:pt x="43" y="130"/>
                    </a:lnTo>
                    <a:lnTo>
                      <a:pt x="31" y="125"/>
                    </a:lnTo>
                    <a:lnTo>
                      <a:pt x="34" y="124"/>
                    </a:lnTo>
                    <a:lnTo>
                      <a:pt x="36" y="116"/>
                    </a:lnTo>
                    <a:lnTo>
                      <a:pt x="26" y="110"/>
                    </a:lnTo>
                    <a:lnTo>
                      <a:pt x="21" y="97"/>
                    </a:lnTo>
                    <a:lnTo>
                      <a:pt x="44" y="108"/>
                    </a:lnTo>
                    <a:lnTo>
                      <a:pt x="53" y="120"/>
                    </a:lnTo>
                    <a:lnTo>
                      <a:pt x="70" y="116"/>
                    </a:lnTo>
                    <a:lnTo>
                      <a:pt x="63" y="111"/>
                    </a:lnTo>
                    <a:lnTo>
                      <a:pt x="68" y="108"/>
                    </a:lnTo>
                    <a:lnTo>
                      <a:pt x="69" y="100"/>
                    </a:lnTo>
                    <a:lnTo>
                      <a:pt x="50" y="103"/>
                    </a:lnTo>
                    <a:lnTo>
                      <a:pt x="41" y="92"/>
                    </a:lnTo>
                    <a:lnTo>
                      <a:pt x="42" y="88"/>
                    </a:lnTo>
                    <a:lnTo>
                      <a:pt x="53" y="86"/>
                    </a:lnTo>
                    <a:lnTo>
                      <a:pt x="44" y="78"/>
                    </a:lnTo>
                    <a:lnTo>
                      <a:pt x="37" y="65"/>
                    </a:lnTo>
                    <a:lnTo>
                      <a:pt x="38" y="67"/>
                    </a:lnTo>
                    <a:lnTo>
                      <a:pt x="52" y="73"/>
                    </a:lnTo>
                    <a:lnTo>
                      <a:pt x="54" y="71"/>
                    </a:lnTo>
                    <a:lnTo>
                      <a:pt x="47" y="59"/>
                    </a:lnTo>
                    <a:lnTo>
                      <a:pt x="58" y="63"/>
                    </a:lnTo>
                    <a:lnTo>
                      <a:pt x="50" y="51"/>
                    </a:lnTo>
                    <a:lnTo>
                      <a:pt x="58" y="47"/>
                    </a:lnTo>
                    <a:lnTo>
                      <a:pt x="77" y="57"/>
                    </a:lnTo>
                    <a:lnTo>
                      <a:pt x="77" y="73"/>
                    </a:lnTo>
                    <a:lnTo>
                      <a:pt x="80" y="74"/>
                    </a:lnTo>
                    <a:lnTo>
                      <a:pt x="87" y="77"/>
                    </a:lnTo>
                    <a:lnTo>
                      <a:pt x="93" y="70"/>
                    </a:lnTo>
                    <a:lnTo>
                      <a:pt x="102" y="79"/>
                    </a:lnTo>
                    <a:lnTo>
                      <a:pt x="104" y="93"/>
                    </a:lnTo>
                    <a:lnTo>
                      <a:pt x="108" y="81"/>
                    </a:lnTo>
                    <a:lnTo>
                      <a:pt x="113" y="93"/>
                    </a:lnTo>
                    <a:lnTo>
                      <a:pt x="119" y="79"/>
                    </a:lnTo>
                    <a:lnTo>
                      <a:pt x="112" y="66"/>
                    </a:lnTo>
                    <a:lnTo>
                      <a:pt x="113" y="60"/>
                    </a:lnTo>
                    <a:lnTo>
                      <a:pt x="97" y="51"/>
                    </a:lnTo>
                    <a:lnTo>
                      <a:pt x="89" y="44"/>
                    </a:lnTo>
                    <a:lnTo>
                      <a:pt x="95" y="33"/>
                    </a:lnTo>
                    <a:lnTo>
                      <a:pt x="103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03" y="29"/>
                    </a:lnTo>
                    <a:lnTo>
                      <a:pt x="101" y="24"/>
                    </a:lnTo>
                    <a:lnTo>
                      <a:pt x="95" y="24"/>
                    </a:lnTo>
                    <a:lnTo>
                      <a:pt x="8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80" y="18"/>
                    </a:lnTo>
                    <a:lnTo>
                      <a:pt x="77" y="9"/>
                    </a:lnTo>
                    <a:lnTo>
                      <a:pt x="87" y="11"/>
                    </a:lnTo>
                    <a:lnTo>
                      <a:pt x="87" y="6"/>
                    </a:lnTo>
                    <a:lnTo>
                      <a:pt x="97" y="16"/>
                    </a:lnTo>
                    <a:lnTo>
                      <a:pt x="103" y="13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24" y="33"/>
                    </a:lnTo>
                    <a:lnTo>
                      <a:pt x="139" y="36"/>
                    </a:lnTo>
                    <a:lnTo>
                      <a:pt x="145" y="47"/>
                    </a:lnTo>
                    <a:lnTo>
                      <a:pt x="155" y="60"/>
                    </a:lnTo>
                    <a:lnTo>
                      <a:pt x="166" y="63"/>
                    </a:lnTo>
                    <a:lnTo>
                      <a:pt x="173" y="71"/>
                    </a:lnTo>
                    <a:lnTo>
                      <a:pt x="163" y="78"/>
                    </a:lnTo>
                    <a:lnTo>
                      <a:pt x="174" y="86"/>
                    </a:lnTo>
                    <a:lnTo>
                      <a:pt x="176" y="100"/>
                    </a:lnTo>
                    <a:lnTo>
                      <a:pt x="171" y="104"/>
                    </a:lnTo>
                    <a:lnTo>
                      <a:pt x="170" y="109"/>
                    </a:lnTo>
                    <a:lnTo>
                      <a:pt x="166" y="114"/>
                    </a:lnTo>
                    <a:lnTo>
                      <a:pt x="152" y="106"/>
                    </a:lnTo>
                    <a:lnTo>
                      <a:pt x="156" y="117"/>
                    </a:lnTo>
                    <a:lnTo>
                      <a:pt x="170" y="124"/>
                    </a:lnTo>
                    <a:lnTo>
                      <a:pt x="168" y="133"/>
                    </a:lnTo>
                    <a:lnTo>
                      <a:pt x="174" y="126"/>
                    </a:lnTo>
                    <a:lnTo>
                      <a:pt x="177" y="140"/>
                    </a:lnTo>
                    <a:lnTo>
                      <a:pt x="172" y="146"/>
                    </a:lnTo>
                    <a:lnTo>
                      <a:pt x="181" y="149"/>
                    </a:lnTo>
                    <a:lnTo>
                      <a:pt x="182" y="157"/>
                    </a:lnTo>
                    <a:lnTo>
                      <a:pt x="182" y="175"/>
                    </a:lnTo>
                    <a:lnTo>
                      <a:pt x="189" y="162"/>
                    </a:lnTo>
                    <a:lnTo>
                      <a:pt x="189" y="152"/>
                    </a:lnTo>
                    <a:lnTo>
                      <a:pt x="202" y="151"/>
                    </a:lnTo>
                    <a:lnTo>
                      <a:pt x="202" y="127"/>
                    </a:lnTo>
                    <a:lnTo>
                      <a:pt x="206" y="116"/>
                    </a:lnTo>
                    <a:lnTo>
                      <a:pt x="215" y="117"/>
                    </a:lnTo>
                    <a:lnTo>
                      <a:pt x="217" y="127"/>
                    </a:lnTo>
                    <a:lnTo>
                      <a:pt x="222" y="137"/>
                    </a:lnTo>
                    <a:lnTo>
                      <a:pt x="229" y="127"/>
                    </a:lnTo>
                    <a:lnTo>
                      <a:pt x="232" y="113"/>
                    </a:lnTo>
                    <a:lnTo>
                      <a:pt x="233" y="97"/>
                    </a:lnTo>
                    <a:lnTo>
                      <a:pt x="229" y="72"/>
                    </a:lnTo>
                    <a:lnTo>
                      <a:pt x="227" y="59"/>
                    </a:lnTo>
                    <a:lnTo>
                      <a:pt x="233" y="56"/>
                    </a:lnTo>
                    <a:lnTo>
                      <a:pt x="240" y="59"/>
                    </a:lnTo>
                    <a:lnTo>
                      <a:pt x="256" y="76"/>
                    </a:lnTo>
                    <a:lnTo>
                      <a:pt x="265" y="95"/>
                    </a:lnTo>
                    <a:lnTo>
                      <a:pt x="269" y="106"/>
                    </a:lnTo>
                    <a:lnTo>
                      <a:pt x="275" y="106"/>
                    </a:lnTo>
                    <a:lnTo>
                      <a:pt x="281" y="104"/>
                    </a:lnTo>
                    <a:lnTo>
                      <a:pt x="284" y="88"/>
                    </a:lnTo>
                    <a:lnTo>
                      <a:pt x="283" y="76"/>
                    </a:lnTo>
                    <a:lnTo>
                      <a:pt x="280" y="66"/>
                    </a:lnTo>
                    <a:lnTo>
                      <a:pt x="292" y="61"/>
                    </a:lnTo>
                    <a:lnTo>
                      <a:pt x="299" y="65"/>
                    </a:lnTo>
                    <a:lnTo>
                      <a:pt x="305" y="54"/>
                    </a:lnTo>
                    <a:lnTo>
                      <a:pt x="318" y="45"/>
                    </a:lnTo>
                    <a:lnTo>
                      <a:pt x="318" y="55"/>
                    </a:lnTo>
                    <a:lnTo>
                      <a:pt x="321" y="55"/>
                    </a:lnTo>
                    <a:lnTo>
                      <a:pt x="323" y="61"/>
                    </a:lnTo>
                    <a:lnTo>
                      <a:pt x="331" y="63"/>
                    </a:lnTo>
                    <a:lnTo>
                      <a:pt x="333" y="77"/>
                    </a:lnTo>
                    <a:lnTo>
                      <a:pt x="340" y="84"/>
                    </a:lnTo>
                    <a:lnTo>
                      <a:pt x="346" y="95"/>
                    </a:lnTo>
                    <a:lnTo>
                      <a:pt x="349" y="111"/>
                    </a:lnTo>
                    <a:lnTo>
                      <a:pt x="353" y="117"/>
                    </a:lnTo>
                    <a:lnTo>
                      <a:pt x="355" y="103"/>
                    </a:lnTo>
                    <a:lnTo>
                      <a:pt x="355" y="89"/>
                    </a:lnTo>
                    <a:lnTo>
                      <a:pt x="353" y="81"/>
                    </a:lnTo>
                    <a:lnTo>
                      <a:pt x="344" y="60"/>
                    </a:lnTo>
                    <a:lnTo>
                      <a:pt x="344" y="50"/>
                    </a:lnTo>
                    <a:lnTo>
                      <a:pt x="349" y="47"/>
                    </a:lnTo>
                    <a:lnTo>
                      <a:pt x="360" y="50"/>
                    </a:lnTo>
                    <a:lnTo>
                      <a:pt x="370" y="59"/>
                    </a:lnTo>
                    <a:lnTo>
                      <a:pt x="377" y="72"/>
                    </a:lnTo>
                    <a:lnTo>
                      <a:pt x="387" y="70"/>
                    </a:lnTo>
                    <a:lnTo>
                      <a:pt x="392" y="65"/>
                    </a:lnTo>
                    <a:lnTo>
                      <a:pt x="397" y="55"/>
                    </a:lnTo>
                    <a:lnTo>
                      <a:pt x="397" y="49"/>
                    </a:lnTo>
                    <a:lnTo>
                      <a:pt x="410" y="46"/>
                    </a:lnTo>
                    <a:lnTo>
                      <a:pt x="412" y="56"/>
                    </a:lnTo>
                    <a:lnTo>
                      <a:pt x="424" y="57"/>
                    </a:lnTo>
                    <a:lnTo>
                      <a:pt x="432" y="51"/>
                    </a:lnTo>
                    <a:lnTo>
                      <a:pt x="444" y="50"/>
                    </a:lnTo>
                    <a:lnTo>
                      <a:pt x="444" y="28"/>
                    </a:lnTo>
                    <a:lnTo>
                      <a:pt x="441" y="16"/>
                    </a:lnTo>
                    <a:lnTo>
                      <a:pt x="437" y="7"/>
                    </a:lnTo>
                    <a:lnTo>
                      <a:pt x="448" y="8"/>
                    </a:lnTo>
                    <a:lnTo>
                      <a:pt x="456" y="0"/>
                    </a:lnTo>
                    <a:lnTo>
                      <a:pt x="464" y="1"/>
                    </a:lnTo>
                    <a:lnTo>
                      <a:pt x="468" y="13"/>
                    </a:lnTo>
                    <a:lnTo>
                      <a:pt x="480" y="19"/>
                    </a:lnTo>
                    <a:lnTo>
                      <a:pt x="482" y="31"/>
                    </a:lnTo>
                    <a:lnTo>
                      <a:pt x="479" y="36"/>
                    </a:lnTo>
                    <a:lnTo>
                      <a:pt x="495" y="49"/>
                    </a:lnTo>
                    <a:lnTo>
                      <a:pt x="501" y="49"/>
                    </a:lnTo>
                    <a:lnTo>
                      <a:pt x="504" y="44"/>
                    </a:lnTo>
                    <a:lnTo>
                      <a:pt x="502" y="36"/>
                    </a:lnTo>
                    <a:lnTo>
                      <a:pt x="518" y="36"/>
                    </a:lnTo>
                    <a:lnTo>
                      <a:pt x="523" y="23"/>
                    </a:lnTo>
                    <a:lnTo>
                      <a:pt x="530" y="20"/>
                    </a:lnTo>
                    <a:lnTo>
                      <a:pt x="543" y="19"/>
                    </a:lnTo>
                    <a:lnTo>
                      <a:pt x="547" y="23"/>
                    </a:lnTo>
                    <a:lnTo>
                      <a:pt x="532" y="30"/>
                    </a:lnTo>
                    <a:lnTo>
                      <a:pt x="515" y="59"/>
                    </a:lnTo>
                    <a:lnTo>
                      <a:pt x="518" y="67"/>
                    </a:lnTo>
                    <a:lnTo>
                      <a:pt x="523" y="72"/>
                    </a:lnTo>
                    <a:lnTo>
                      <a:pt x="538" y="63"/>
                    </a:lnTo>
                    <a:lnTo>
                      <a:pt x="542" y="82"/>
                    </a:lnTo>
                    <a:lnTo>
                      <a:pt x="536" y="99"/>
                    </a:lnTo>
                    <a:lnTo>
                      <a:pt x="536" y="109"/>
                    </a:lnTo>
                    <a:lnTo>
                      <a:pt x="560" y="106"/>
                    </a:lnTo>
                    <a:lnTo>
                      <a:pt x="559" y="115"/>
                    </a:lnTo>
                    <a:lnTo>
                      <a:pt x="560" y="124"/>
                    </a:lnTo>
                    <a:lnTo>
                      <a:pt x="576" y="129"/>
                    </a:lnTo>
                    <a:lnTo>
                      <a:pt x="577" y="115"/>
                    </a:lnTo>
                    <a:lnTo>
                      <a:pt x="582" y="120"/>
                    </a:lnTo>
                    <a:lnTo>
                      <a:pt x="593" y="147"/>
                    </a:lnTo>
                    <a:lnTo>
                      <a:pt x="592" y="159"/>
                    </a:lnTo>
                    <a:lnTo>
                      <a:pt x="586" y="165"/>
                    </a:lnTo>
                    <a:lnTo>
                      <a:pt x="592" y="180"/>
                    </a:lnTo>
                    <a:lnTo>
                      <a:pt x="600" y="179"/>
                    </a:lnTo>
                    <a:lnTo>
                      <a:pt x="603" y="174"/>
                    </a:lnTo>
                    <a:lnTo>
                      <a:pt x="603" y="189"/>
                    </a:lnTo>
                    <a:lnTo>
                      <a:pt x="600" y="202"/>
                    </a:lnTo>
                    <a:lnTo>
                      <a:pt x="591" y="206"/>
                    </a:lnTo>
                    <a:lnTo>
                      <a:pt x="591" y="217"/>
                    </a:lnTo>
                    <a:lnTo>
                      <a:pt x="587" y="219"/>
                    </a:lnTo>
                    <a:lnTo>
                      <a:pt x="580" y="229"/>
                    </a:lnTo>
                    <a:lnTo>
                      <a:pt x="560" y="234"/>
                    </a:lnTo>
                    <a:lnTo>
                      <a:pt x="560" y="244"/>
                    </a:lnTo>
                    <a:lnTo>
                      <a:pt x="550" y="243"/>
                    </a:lnTo>
                    <a:lnTo>
                      <a:pt x="553" y="246"/>
                    </a:lnTo>
                    <a:lnTo>
                      <a:pt x="548" y="253"/>
                    </a:lnTo>
                    <a:lnTo>
                      <a:pt x="555" y="254"/>
                    </a:lnTo>
                    <a:lnTo>
                      <a:pt x="565" y="246"/>
                    </a:lnTo>
                    <a:lnTo>
                      <a:pt x="555" y="270"/>
                    </a:lnTo>
                    <a:lnTo>
                      <a:pt x="545" y="282"/>
                    </a:lnTo>
                    <a:lnTo>
                      <a:pt x="532" y="287"/>
                    </a:lnTo>
                    <a:lnTo>
                      <a:pt x="528" y="299"/>
                    </a:lnTo>
                    <a:lnTo>
                      <a:pt x="516" y="292"/>
                    </a:lnTo>
                    <a:lnTo>
                      <a:pt x="516" y="285"/>
                    </a:lnTo>
                    <a:lnTo>
                      <a:pt x="510" y="278"/>
                    </a:lnTo>
                    <a:lnTo>
                      <a:pt x="504" y="277"/>
                    </a:lnTo>
                    <a:lnTo>
                      <a:pt x="501" y="291"/>
                    </a:lnTo>
                    <a:lnTo>
                      <a:pt x="488" y="300"/>
                    </a:lnTo>
                    <a:lnTo>
                      <a:pt x="483" y="309"/>
                    </a:lnTo>
                    <a:lnTo>
                      <a:pt x="467" y="325"/>
                    </a:lnTo>
                    <a:lnTo>
                      <a:pt x="450" y="337"/>
                    </a:lnTo>
                    <a:lnTo>
                      <a:pt x="437" y="345"/>
                    </a:lnTo>
                    <a:lnTo>
                      <a:pt x="423" y="343"/>
                    </a:lnTo>
                    <a:lnTo>
                      <a:pt x="413" y="347"/>
                    </a:lnTo>
                    <a:lnTo>
                      <a:pt x="410" y="341"/>
                    </a:lnTo>
                    <a:lnTo>
                      <a:pt x="404" y="346"/>
                    </a:lnTo>
                    <a:lnTo>
                      <a:pt x="401" y="351"/>
                    </a:lnTo>
                    <a:lnTo>
                      <a:pt x="401" y="359"/>
                    </a:lnTo>
                    <a:lnTo>
                      <a:pt x="385" y="364"/>
                    </a:lnTo>
                    <a:lnTo>
                      <a:pt x="356" y="394"/>
                    </a:lnTo>
                    <a:lnTo>
                      <a:pt x="332" y="402"/>
                    </a:lnTo>
                    <a:lnTo>
                      <a:pt x="324" y="409"/>
                    </a:lnTo>
                    <a:lnTo>
                      <a:pt x="310" y="404"/>
                    </a:lnTo>
                    <a:lnTo>
                      <a:pt x="302" y="407"/>
                    </a:lnTo>
                    <a:lnTo>
                      <a:pt x="291" y="399"/>
                    </a:lnTo>
                    <a:lnTo>
                      <a:pt x="279" y="396"/>
                    </a:lnTo>
                    <a:lnTo>
                      <a:pt x="260" y="388"/>
                    </a:lnTo>
                    <a:lnTo>
                      <a:pt x="251" y="38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912"/>
              <p:cNvSpPr>
                <a:spLocks noChangeAspect="1"/>
              </p:cNvSpPr>
              <p:nvPr/>
            </p:nvSpPr>
            <p:spPr bwMode="gray">
              <a:xfrm>
                <a:off x="2424572" y="4668927"/>
                <a:ext cx="205251" cy="136161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913"/>
              <p:cNvSpPr>
                <a:spLocks noChangeAspect="1"/>
              </p:cNvSpPr>
              <p:nvPr/>
            </p:nvSpPr>
            <p:spPr bwMode="gray">
              <a:xfrm>
                <a:off x="2475112" y="4738039"/>
                <a:ext cx="39194" cy="49513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914"/>
              <p:cNvSpPr>
                <a:spLocks noChangeAspect="1"/>
              </p:cNvSpPr>
              <p:nvPr/>
            </p:nvSpPr>
            <p:spPr bwMode="gray">
              <a:xfrm>
                <a:off x="2435918" y="4595689"/>
                <a:ext cx="110361" cy="92837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96" name="Group 915"/>
              <p:cNvGrpSpPr>
                <a:grpSpLocks noChangeAspect="1"/>
              </p:cNvGrpSpPr>
              <p:nvPr/>
            </p:nvGrpSpPr>
            <p:grpSpPr bwMode="gray">
              <a:xfrm>
                <a:off x="2352374" y="4789616"/>
                <a:ext cx="44351" cy="44355"/>
                <a:chOff x="2930" y="2005"/>
                <a:chExt cx="43" cy="43"/>
              </a:xfrm>
              <a:solidFill>
                <a:srgbClr val="DEEDBF"/>
              </a:solidFill>
            </p:grpSpPr>
            <p:sp>
              <p:nvSpPr>
                <p:cNvPr id="126" name="Freeform 916"/>
                <p:cNvSpPr>
                  <a:spLocks noChangeAspect="1"/>
                </p:cNvSpPr>
                <p:nvPr/>
              </p:nvSpPr>
              <p:spPr bwMode="gray">
                <a:xfrm>
                  <a:off x="2930" y="2005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7" name="Freeform 917"/>
                <p:cNvSpPr>
                  <a:spLocks noChangeAspect="1"/>
                </p:cNvSpPr>
                <p:nvPr/>
              </p:nvSpPr>
              <p:spPr bwMode="gray">
                <a:xfrm>
                  <a:off x="2945" y="2040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97" name="Freeform 918"/>
              <p:cNvSpPr>
                <a:spLocks noChangeAspect="1"/>
              </p:cNvSpPr>
              <p:nvPr/>
            </p:nvSpPr>
            <p:spPr bwMode="gray">
              <a:xfrm>
                <a:off x="2414258" y="4896894"/>
                <a:ext cx="25785" cy="2682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Freeform 919"/>
              <p:cNvSpPr>
                <a:spLocks noChangeAspect="1"/>
              </p:cNvSpPr>
              <p:nvPr/>
            </p:nvSpPr>
            <p:spPr bwMode="gray">
              <a:xfrm>
                <a:off x="2402913" y="4845318"/>
                <a:ext cx="72199" cy="60860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9" name="Freeform 920"/>
              <p:cNvSpPr>
                <a:spLocks noChangeAspect="1"/>
              </p:cNvSpPr>
              <p:nvPr/>
            </p:nvSpPr>
            <p:spPr bwMode="gray">
              <a:xfrm>
                <a:off x="2356499" y="4737008"/>
                <a:ext cx="76324" cy="45387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0" name="Freeform 921"/>
              <p:cNvSpPr>
                <a:spLocks noChangeAspect="1"/>
              </p:cNvSpPr>
              <p:nvPr/>
            </p:nvSpPr>
            <p:spPr bwMode="gray">
              <a:xfrm>
                <a:off x="2333808" y="4621477"/>
                <a:ext cx="112424" cy="106247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 922"/>
              <p:cNvSpPr>
                <a:spLocks noChangeAspect="1"/>
              </p:cNvSpPr>
              <p:nvPr/>
            </p:nvSpPr>
            <p:spPr bwMode="gray">
              <a:xfrm>
                <a:off x="2411164" y="4556492"/>
                <a:ext cx="83544" cy="49513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Freeform 923"/>
              <p:cNvSpPr>
                <a:spLocks noChangeAspect="1"/>
              </p:cNvSpPr>
              <p:nvPr/>
            </p:nvSpPr>
            <p:spPr bwMode="gray">
              <a:xfrm>
                <a:off x="2309054" y="4691621"/>
                <a:ext cx="78387" cy="4641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924"/>
              <p:cNvSpPr>
                <a:spLocks noChangeAspect="1"/>
              </p:cNvSpPr>
              <p:nvPr/>
            </p:nvSpPr>
            <p:spPr bwMode="gray">
              <a:xfrm>
                <a:off x="2427667" y="4808183"/>
                <a:ext cx="71167" cy="44355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925"/>
              <p:cNvSpPr>
                <a:spLocks noChangeAspect="1"/>
              </p:cNvSpPr>
              <p:nvPr/>
            </p:nvSpPr>
            <p:spPr bwMode="gray">
              <a:xfrm>
                <a:off x="2327620" y="4770017"/>
                <a:ext cx="66010" cy="56734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5" name="Freeform 926"/>
              <p:cNvSpPr>
                <a:spLocks noChangeAspect="1"/>
              </p:cNvSpPr>
              <p:nvPr/>
            </p:nvSpPr>
            <p:spPr bwMode="gray">
              <a:xfrm>
                <a:off x="2392599" y="4831908"/>
                <a:ext cx="20628" cy="44355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 927"/>
              <p:cNvSpPr>
                <a:spLocks noChangeAspect="1"/>
              </p:cNvSpPr>
              <p:nvPr/>
            </p:nvSpPr>
            <p:spPr bwMode="gray">
              <a:xfrm>
                <a:off x="2412196" y="4589500"/>
                <a:ext cx="64979" cy="49513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7" name="Freeform 929"/>
              <p:cNvSpPr>
                <a:spLocks noChangeAspect="1"/>
              </p:cNvSpPr>
              <p:nvPr/>
            </p:nvSpPr>
            <p:spPr bwMode="gray">
              <a:xfrm>
                <a:off x="2365782" y="4719472"/>
                <a:ext cx="61885" cy="30946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8" name="Freeform 930"/>
              <p:cNvSpPr>
                <a:spLocks noChangeAspect="1"/>
              </p:cNvSpPr>
              <p:nvPr/>
            </p:nvSpPr>
            <p:spPr bwMode="gray">
              <a:xfrm>
                <a:off x="2326588" y="4764859"/>
                <a:ext cx="35068" cy="257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 931"/>
              <p:cNvSpPr>
                <a:spLocks noChangeAspect="1"/>
              </p:cNvSpPr>
              <p:nvPr/>
            </p:nvSpPr>
            <p:spPr bwMode="gray">
              <a:xfrm>
                <a:off x="2407038" y="4837066"/>
                <a:ext cx="26817" cy="21662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932"/>
              <p:cNvSpPr>
                <a:spLocks noChangeAspect="1"/>
              </p:cNvSpPr>
              <p:nvPr/>
            </p:nvSpPr>
            <p:spPr bwMode="gray">
              <a:xfrm>
                <a:off x="2402913" y="4741134"/>
                <a:ext cx="107267" cy="75301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 933"/>
              <p:cNvSpPr>
                <a:spLocks noChangeAspect="1"/>
              </p:cNvSpPr>
              <p:nvPr/>
            </p:nvSpPr>
            <p:spPr bwMode="gray">
              <a:xfrm>
                <a:off x="2439012" y="4522451"/>
                <a:ext cx="55696" cy="45387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934"/>
              <p:cNvSpPr>
                <a:spLocks noChangeAspect="1"/>
              </p:cNvSpPr>
              <p:nvPr/>
            </p:nvSpPr>
            <p:spPr bwMode="gray">
              <a:xfrm>
                <a:off x="2407038" y="4240846"/>
                <a:ext cx="122738" cy="276448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3" name="Freeform 935"/>
              <p:cNvSpPr>
                <a:spLocks noChangeAspect="1"/>
              </p:cNvSpPr>
              <p:nvPr/>
            </p:nvSpPr>
            <p:spPr bwMode="gray">
              <a:xfrm>
                <a:off x="2265735" y="4563712"/>
                <a:ext cx="31974" cy="58797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4" name="Freeform 936"/>
              <p:cNvSpPr>
                <a:spLocks noChangeAspect="1"/>
              </p:cNvSpPr>
              <p:nvPr/>
            </p:nvSpPr>
            <p:spPr bwMode="gray">
              <a:xfrm>
                <a:off x="2231699" y="4206806"/>
                <a:ext cx="293952" cy="350718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5" name="Freeform 937"/>
              <p:cNvSpPr>
                <a:spLocks noChangeAspect="1"/>
              </p:cNvSpPr>
              <p:nvPr/>
            </p:nvSpPr>
            <p:spPr bwMode="gray">
              <a:xfrm>
                <a:off x="2299772" y="4272823"/>
                <a:ext cx="147492" cy="338339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rgbClr val="DEEDBF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16" name="Group 938"/>
              <p:cNvGrpSpPr>
                <a:grpSpLocks noChangeAspect="1"/>
              </p:cNvGrpSpPr>
              <p:nvPr/>
            </p:nvGrpSpPr>
            <p:grpSpPr bwMode="gray">
              <a:xfrm>
                <a:off x="2295646" y="3789039"/>
                <a:ext cx="186685" cy="192895"/>
                <a:chOff x="2875" y="1035"/>
                <a:chExt cx="181" cy="187"/>
              </a:xfrm>
              <a:solidFill>
                <a:srgbClr val="DEEDBF"/>
              </a:solidFill>
            </p:grpSpPr>
            <p:sp>
              <p:nvSpPr>
                <p:cNvPr id="120" name="Freeform 939"/>
                <p:cNvSpPr>
                  <a:spLocks noChangeAspect="1"/>
                </p:cNvSpPr>
                <p:nvPr/>
              </p:nvSpPr>
              <p:spPr bwMode="gray">
                <a:xfrm>
                  <a:off x="2875" y="1035"/>
                  <a:ext cx="118" cy="187"/>
                </a:xfrm>
                <a:custGeom>
                  <a:avLst/>
                  <a:gdLst/>
                  <a:ahLst/>
                  <a:cxnLst>
                    <a:cxn ang="0">
                      <a:pos x="274" y="96"/>
                    </a:cxn>
                    <a:cxn ang="0">
                      <a:pos x="291" y="233"/>
                    </a:cxn>
                    <a:cxn ang="0">
                      <a:pos x="264" y="255"/>
                    </a:cxn>
                    <a:cxn ang="0">
                      <a:pos x="253" y="151"/>
                    </a:cxn>
                    <a:cxn ang="0">
                      <a:pos x="197" y="102"/>
                    </a:cxn>
                    <a:cxn ang="0">
                      <a:pos x="189" y="232"/>
                    </a:cxn>
                    <a:cxn ang="0">
                      <a:pos x="145" y="192"/>
                    </a:cxn>
                    <a:cxn ang="0">
                      <a:pos x="94" y="145"/>
                    </a:cxn>
                    <a:cxn ang="0">
                      <a:pos x="170" y="96"/>
                    </a:cxn>
                    <a:cxn ang="0">
                      <a:pos x="98" y="77"/>
                    </a:cxn>
                    <a:cxn ang="0">
                      <a:pos x="74" y="104"/>
                    </a:cxn>
                    <a:cxn ang="0">
                      <a:pos x="35" y="115"/>
                    </a:cxn>
                    <a:cxn ang="0">
                      <a:pos x="15" y="152"/>
                    </a:cxn>
                    <a:cxn ang="0">
                      <a:pos x="15" y="206"/>
                    </a:cxn>
                    <a:cxn ang="0">
                      <a:pos x="33" y="276"/>
                    </a:cxn>
                    <a:cxn ang="0">
                      <a:pos x="74" y="224"/>
                    </a:cxn>
                    <a:cxn ang="0">
                      <a:pos x="70" y="301"/>
                    </a:cxn>
                    <a:cxn ang="0">
                      <a:pos x="37" y="316"/>
                    </a:cxn>
                    <a:cxn ang="0">
                      <a:pos x="66" y="400"/>
                    </a:cxn>
                    <a:cxn ang="0">
                      <a:pos x="100" y="450"/>
                    </a:cxn>
                    <a:cxn ang="0">
                      <a:pos x="129" y="522"/>
                    </a:cxn>
                    <a:cxn ang="0">
                      <a:pos x="191" y="516"/>
                    </a:cxn>
                    <a:cxn ang="0">
                      <a:pos x="213" y="458"/>
                    </a:cxn>
                    <a:cxn ang="0">
                      <a:pos x="231" y="394"/>
                    </a:cxn>
                    <a:cxn ang="0">
                      <a:pos x="266" y="366"/>
                    </a:cxn>
                    <a:cxn ang="0">
                      <a:pos x="307" y="435"/>
                    </a:cxn>
                    <a:cxn ang="0">
                      <a:pos x="336" y="400"/>
                    </a:cxn>
                    <a:cxn ang="0">
                      <a:pos x="326" y="453"/>
                    </a:cxn>
                    <a:cxn ang="0">
                      <a:pos x="336" y="485"/>
                    </a:cxn>
                    <a:cxn ang="0">
                      <a:pos x="264" y="516"/>
                    </a:cxn>
                    <a:cxn ang="0">
                      <a:pos x="224" y="555"/>
                    </a:cxn>
                    <a:cxn ang="0">
                      <a:pos x="167" y="569"/>
                    </a:cxn>
                    <a:cxn ang="0">
                      <a:pos x="195" y="640"/>
                    </a:cxn>
                    <a:cxn ang="0">
                      <a:pos x="231" y="636"/>
                    </a:cxn>
                    <a:cxn ang="0">
                      <a:pos x="315" y="624"/>
                    </a:cxn>
                    <a:cxn ang="0">
                      <a:pos x="338" y="637"/>
                    </a:cxn>
                    <a:cxn ang="0">
                      <a:pos x="281" y="649"/>
                    </a:cxn>
                    <a:cxn ang="0">
                      <a:pos x="291" y="714"/>
                    </a:cxn>
                    <a:cxn ang="0">
                      <a:pos x="215" y="716"/>
                    </a:cxn>
                    <a:cxn ang="0">
                      <a:pos x="199" y="774"/>
                    </a:cxn>
                    <a:cxn ang="0">
                      <a:pos x="278" y="830"/>
                    </a:cxn>
                    <a:cxn ang="0">
                      <a:pos x="302" y="848"/>
                    </a:cxn>
                    <a:cxn ang="0">
                      <a:pos x="323" y="922"/>
                    </a:cxn>
                    <a:cxn ang="0">
                      <a:pos x="348" y="888"/>
                    </a:cxn>
                    <a:cxn ang="0">
                      <a:pos x="364" y="822"/>
                    </a:cxn>
                    <a:cxn ang="0">
                      <a:pos x="380" y="731"/>
                    </a:cxn>
                    <a:cxn ang="0">
                      <a:pos x="423" y="680"/>
                    </a:cxn>
                    <a:cxn ang="0">
                      <a:pos x="426" y="588"/>
                    </a:cxn>
                    <a:cxn ang="0">
                      <a:pos x="455" y="529"/>
                    </a:cxn>
                    <a:cxn ang="0">
                      <a:pos x="473" y="462"/>
                    </a:cxn>
                    <a:cxn ang="0">
                      <a:pos x="536" y="404"/>
                    </a:cxn>
                    <a:cxn ang="0">
                      <a:pos x="586" y="341"/>
                    </a:cxn>
                    <a:cxn ang="0">
                      <a:pos x="477" y="254"/>
                    </a:cxn>
                    <a:cxn ang="0">
                      <a:pos x="435" y="150"/>
                    </a:cxn>
                    <a:cxn ang="0">
                      <a:pos x="391" y="181"/>
                    </a:cxn>
                    <a:cxn ang="0">
                      <a:pos x="379" y="144"/>
                    </a:cxn>
                    <a:cxn ang="0">
                      <a:pos x="339" y="39"/>
                    </a:cxn>
                    <a:cxn ang="0">
                      <a:pos x="290" y="22"/>
                    </a:cxn>
                  </a:cxnLst>
                  <a:rect l="0" t="0" r="r" b="b"/>
                  <a:pathLst>
                    <a:path w="591" h="937">
                      <a:moveTo>
                        <a:pt x="290" y="22"/>
                      </a:moveTo>
                      <a:lnTo>
                        <a:pt x="289" y="29"/>
                      </a:lnTo>
                      <a:lnTo>
                        <a:pt x="294" y="43"/>
                      </a:lnTo>
                      <a:lnTo>
                        <a:pt x="279" y="45"/>
                      </a:lnTo>
                      <a:lnTo>
                        <a:pt x="278" y="57"/>
                      </a:lnTo>
                      <a:lnTo>
                        <a:pt x="278" y="68"/>
                      </a:lnTo>
                      <a:lnTo>
                        <a:pt x="274" y="79"/>
                      </a:lnTo>
                      <a:lnTo>
                        <a:pt x="274" y="96"/>
                      </a:lnTo>
                      <a:lnTo>
                        <a:pt x="279" y="96"/>
                      </a:lnTo>
                      <a:lnTo>
                        <a:pt x="279" y="109"/>
                      </a:lnTo>
                      <a:lnTo>
                        <a:pt x="280" y="133"/>
                      </a:lnTo>
                      <a:lnTo>
                        <a:pt x="283" y="140"/>
                      </a:lnTo>
                      <a:lnTo>
                        <a:pt x="283" y="182"/>
                      </a:lnTo>
                      <a:lnTo>
                        <a:pt x="285" y="195"/>
                      </a:lnTo>
                      <a:lnTo>
                        <a:pt x="288" y="226"/>
                      </a:lnTo>
                      <a:lnTo>
                        <a:pt x="291" y="233"/>
                      </a:lnTo>
                      <a:lnTo>
                        <a:pt x="293" y="258"/>
                      </a:lnTo>
                      <a:lnTo>
                        <a:pt x="318" y="325"/>
                      </a:lnTo>
                      <a:lnTo>
                        <a:pt x="317" y="329"/>
                      </a:lnTo>
                      <a:lnTo>
                        <a:pt x="308" y="327"/>
                      </a:lnTo>
                      <a:lnTo>
                        <a:pt x="296" y="312"/>
                      </a:lnTo>
                      <a:lnTo>
                        <a:pt x="283" y="274"/>
                      </a:lnTo>
                      <a:lnTo>
                        <a:pt x="272" y="254"/>
                      </a:lnTo>
                      <a:lnTo>
                        <a:pt x="264" y="255"/>
                      </a:lnTo>
                      <a:lnTo>
                        <a:pt x="263" y="262"/>
                      </a:lnTo>
                      <a:lnTo>
                        <a:pt x="261" y="263"/>
                      </a:lnTo>
                      <a:lnTo>
                        <a:pt x="259" y="258"/>
                      </a:lnTo>
                      <a:lnTo>
                        <a:pt x="264" y="244"/>
                      </a:lnTo>
                      <a:lnTo>
                        <a:pt x="264" y="217"/>
                      </a:lnTo>
                      <a:lnTo>
                        <a:pt x="259" y="197"/>
                      </a:lnTo>
                      <a:lnTo>
                        <a:pt x="258" y="178"/>
                      </a:lnTo>
                      <a:lnTo>
                        <a:pt x="253" y="151"/>
                      </a:lnTo>
                      <a:lnTo>
                        <a:pt x="252" y="125"/>
                      </a:lnTo>
                      <a:lnTo>
                        <a:pt x="246" y="104"/>
                      </a:lnTo>
                      <a:lnTo>
                        <a:pt x="240" y="96"/>
                      </a:lnTo>
                      <a:lnTo>
                        <a:pt x="238" y="87"/>
                      </a:lnTo>
                      <a:lnTo>
                        <a:pt x="224" y="81"/>
                      </a:lnTo>
                      <a:lnTo>
                        <a:pt x="208" y="69"/>
                      </a:lnTo>
                      <a:lnTo>
                        <a:pt x="199" y="86"/>
                      </a:lnTo>
                      <a:lnTo>
                        <a:pt x="197" y="102"/>
                      </a:lnTo>
                      <a:lnTo>
                        <a:pt x="188" y="114"/>
                      </a:lnTo>
                      <a:lnTo>
                        <a:pt x="187" y="120"/>
                      </a:lnTo>
                      <a:lnTo>
                        <a:pt x="177" y="133"/>
                      </a:lnTo>
                      <a:lnTo>
                        <a:pt x="173" y="146"/>
                      </a:lnTo>
                      <a:lnTo>
                        <a:pt x="176" y="157"/>
                      </a:lnTo>
                      <a:lnTo>
                        <a:pt x="176" y="171"/>
                      </a:lnTo>
                      <a:lnTo>
                        <a:pt x="184" y="215"/>
                      </a:lnTo>
                      <a:lnTo>
                        <a:pt x="189" y="232"/>
                      </a:lnTo>
                      <a:lnTo>
                        <a:pt x="195" y="242"/>
                      </a:lnTo>
                      <a:lnTo>
                        <a:pt x="188" y="241"/>
                      </a:lnTo>
                      <a:lnTo>
                        <a:pt x="176" y="222"/>
                      </a:lnTo>
                      <a:lnTo>
                        <a:pt x="168" y="205"/>
                      </a:lnTo>
                      <a:lnTo>
                        <a:pt x="164" y="183"/>
                      </a:lnTo>
                      <a:lnTo>
                        <a:pt x="152" y="167"/>
                      </a:lnTo>
                      <a:lnTo>
                        <a:pt x="151" y="179"/>
                      </a:lnTo>
                      <a:lnTo>
                        <a:pt x="145" y="192"/>
                      </a:lnTo>
                      <a:lnTo>
                        <a:pt x="140" y="183"/>
                      </a:lnTo>
                      <a:lnTo>
                        <a:pt x="143" y="171"/>
                      </a:lnTo>
                      <a:lnTo>
                        <a:pt x="139" y="158"/>
                      </a:lnTo>
                      <a:lnTo>
                        <a:pt x="148" y="152"/>
                      </a:lnTo>
                      <a:lnTo>
                        <a:pt x="152" y="138"/>
                      </a:lnTo>
                      <a:lnTo>
                        <a:pt x="134" y="136"/>
                      </a:lnTo>
                      <a:lnTo>
                        <a:pt x="106" y="150"/>
                      </a:lnTo>
                      <a:lnTo>
                        <a:pt x="94" y="145"/>
                      </a:lnTo>
                      <a:lnTo>
                        <a:pt x="97" y="135"/>
                      </a:lnTo>
                      <a:lnTo>
                        <a:pt x="113" y="128"/>
                      </a:lnTo>
                      <a:lnTo>
                        <a:pt x="125" y="112"/>
                      </a:lnTo>
                      <a:lnTo>
                        <a:pt x="129" y="102"/>
                      </a:lnTo>
                      <a:lnTo>
                        <a:pt x="143" y="102"/>
                      </a:lnTo>
                      <a:lnTo>
                        <a:pt x="146" y="96"/>
                      </a:lnTo>
                      <a:lnTo>
                        <a:pt x="152" y="104"/>
                      </a:lnTo>
                      <a:lnTo>
                        <a:pt x="170" y="96"/>
                      </a:lnTo>
                      <a:lnTo>
                        <a:pt x="175" y="86"/>
                      </a:lnTo>
                      <a:lnTo>
                        <a:pt x="175" y="76"/>
                      </a:lnTo>
                      <a:lnTo>
                        <a:pt x="170" y="54"/>
                      </a:lnTo>
                      <a:lnTo>
                        <a:pt x="160" y="53"/>
                      </a:lnTo>
                      <a:lnTo>
                        <a:pt x="141" y="58"/>
                      </a:lnTo>
                      <a:lnTo>
                        <a:pt x="122" y="75"/>
                      </a:lnTo>
                      <a:lnTo>
                        <a:pt x="100" y="82"/>
                      </a:lnTo>
                      <a:lnTo>
                        <a:pt x="98" y="77"/>
                      </a:lnTo>
                      <a:lnTo>
                        <a:pt x="91" y="74"/>
                      </a:lnTo>
                      <a:lnTo>
                        <a:pt x="91" y="63"/>
                      </a:lnTo>
                      <a:lnTo>
                        <a:pt x="89" y="54"/>
                      </a:lnTo>
                      <a:lnTo>
                        <a:pt x="80" y="58"/>
                      </a:lnTo>
                      <a:lnTo>
                        <a:pt x="85" y="103"/>
                      </a:lnTo>
                      <a:lnTo>
                        <a:pt x="81" y="104"/>
                      </a:lnTo>
                      <a:lnTo>
                        <a:pt x="78" y="97"/>
                      </a:lnTo>
                      <a:lnTo>
                        <a:pt x="74" y="104"/>
                      </a:lnTo>
                      <a:lnTo>
                        <a:pt x="53" y="58"/>
                      </a:lnTo>
                      <a:lnTo>
                        <a:pt x="43" y="66"/>
                      </a:lnTo>
                      <a:lnTo>
                        <a:pt x="46" y="77"/>
                      </a:lnTo>
                      <a:lnTo>
                        <a:pt x="41" y="86"/>
                      </a:lnTo>
                      <a:lnTo>
                        <a:pt x="30" y="77"/>
                      </a:lnTo>
                      <a:lnTo>
                        <a:pt x="26" y="81"/>
                      </a:lnTo>
                      <a:lnTo>
                        <a:pt x="25" y="91"/>
                      </a:lnTo>
                      <a:lnTo>
                        <a:pt x="35" y="115"/>
                      </a:lnTo>
                      <a:lnTo>
                        <a:pt x="33" y="122"/>
                      </a:lnTo>
                      <a:lnTo>
                        <a:pt x="21" y="119"/>
                      </a:lnTo>
                      <a:lnTo>
                        <a:pt x="12" y="99"/>
                      </a:lnTo>
                      <a:lnTo>
                        <a:pt x="6" y="98"/>
                      </a:lnTo>
                      <a:lnTo>
                        <a:pt x="6" y="107"/>
                      </a:lnTo>
                      <a:lnTo>
                        <a:pt x="8" y="118"/>
                      </a:lnTo>
                      <a:lnTo>
                        <a:pt x="19" y="140"/>
                      </a:lnTo>
                      <a:lnTo>
                        <a:pt x="15" y="152"/>
                      </a:lnTo>
                      <a:lnTo>
                        <a:pt x="8" y="146"/>
                      </a:lnTo>
                      <a:lnTo>
                        <a:pt x="0" y="150"/>
                      </a:lnTo>
                      <a:lnTo>
                        <a:pt x="1" y="158"/>
                      </a:lnTo>
                      <a:lnTo>
                        <a:pt x="6" y="163"/>
                      </a:lnTo>
                      <a:lnTo>
                        <a:pt x="8" y="176"/>
                      </a:lnTo>
                      <a:lnTo>
                        <a:pt x="8" y="201"/>
                      </a:lnTo>
                      <a:lnTo>
                        <a:pt x="9" y="215"/>
                      </a:lnTo>
                      <a:lnTo>
                        <a:pt x="15" y="206"/>
                      </a:lnTo>
                      <a:lnTo>
                        <a:pt x="16" y="217"/>
                      </a:lnTo>
                      <a:lnTo>
                        <a:pt x="17" y="236"/>
                      </a:lnTo>
                      <a:lnTo>
                        <a:pt x="17" y="220"/>
                      </a:lnTo>
                      <a:lnTo>
                        <a:pt x="24" y="236"/>
                      </a:lnTo>
                      <a:lnTo>
                        <a:pt x="25" y="248"/>
                      </a:lnTo>
                      <a:lnTo>
                        <a:pt x="27" y="254"/>
                      </a:lnTo>
                      <a:lnTo>
                        <a:pt x="27" y="271"/>
                      </a:lnTo>
                      <a:lnTo>
                        <a:pt x="33" y="276"/>
                      </a:lnTo>
                      <a:lnTo>
                        <a:pt x="43" y="270"/>
                      </a:lnTo>
                      <a:lnTo>
                        <a:pt x="53" y="244"/>
                      </a:lnTo>
                      <a:lnTo>
                        <a:pt x="38" y="225"/>
                      </a:lnTo>
                      <a:lnTo>
                        <a:pt x="55" y="228"/>
                      </a:lnTo>
                      <a:lnTo>
                        <a:pt x="60" y="238"/>
                      </a:lnTo>
                      <a:lnTo>
                        <a:pt x="62" y="233"/>
                      </a:lnTo>
                      <a:lnTo>
                        <a:pt x="66" y="226"/>
                      </a:lnTo>
                      <a:lnTo>
                        <a:pt x="74" y="224"/>
                      </a:lnTo>
                      <a:lnTo>
                        <a:pt x="71" y="238"/>
                      </a:lnTo>
                      <a:lnTo>
                        <a:pt x="73" y="246"/>
                      </a:lnTo>
                      <a:lnTo>
                        <a:pt x="65" y="253"/>
                      </a:lnTo>
                      <a:lnTo>
                        <a:pt x="63" y="264"/>
                      </a:lnTo>
                      <a:lnTo>
                        <a:pt x="65" y="274"/>
                      </a:lnTo>
                      <a:lnTo>
                        <a:pt x="57" y="279"/>
                      </a:lnTo>
                      <a:lnTo>
                        <a:pt x="54" y="291"/>
                      </a:lnTo>
                      <a:lnTo>
                        <a:pt x="70" y="301"/>
                      </a:lnTo>
                      <a:lnTo>
                        <a:pt x="71" y="313"/>
                      </a:lnTo>
                      <a:lnTo>
                        <a:pt x="80" y="318"/>
                      </a:lnTo>
                      <a:lnTo>
                        <a:pt x="91" y="312"/>
                      </a:lnTo>
                      <a:lnTo>
                        <a:pt x="96" y="325"/>
                      </a:lnTo>
                      <a:lnTo>
                        <a:pt x="94" y="335"/>
                      </a:lnTo>
                      <a:lnTo>
                        <a:pt x="55" y="325"/>
                      </a:lnTo>
                      <a:lnTo>
                        <a:pt x="49" y="314"/>
                      </a:lnTo>
                      <a:lnTo>
                        <a:pt x="37" y="316"/>
                      </a:lnTo>
                      <a:lnTo>
                        <a:pt x="43" y="327"/>
                      </a:lnTo>
                      <a:lnTo>
                        <a:pt x="62" y="348"/>
                      </a:lnTo>
                      <a:lnTo>
                        <a:pt x="71" y="351"/>
                      </a:lnTo>
                      <a:lnTo>
                        <a:pt x="68" y="359"/>
                      </a:lnTo>
                      <a:lnTo>
                        <a:pt x="59" y="360"/>
                      </a:lnTo>
                      <a:lnTo>
                        <a:pt x="54" y="381"/>
                      </a:lnTo>
                      <a:lnTo>
                        <a:pt x="68" y="392"/>
                      </a:lnTo>
                      <a:lnTo>
                        <a:pt x="66" y="400"/>
                      </a:lnTo>
                      <a:lnTo>
                        <a:pt x="73" y="407"/>
                      </a:lnTo>
                      <a:lnTo>
                        <a:pt x="75" y="414"/>
                      </a:lnTo>
                      <a:lnTo>
                        <a:pt x="111" y="435"/>
                      </a:lnTo>
                      <a:lnTo>
                        <a:pt x="128" y="435"/>
                      </a:lnTo>
                      <a:lnTo>
                        <a:pt x="138" y="427"/>
                      </a:lnTo>
                      <a:lnTo>
                        <a:pt x="137" y="441"/>
                      </a:lnTo>
                      <a:lnTo>
                        <a:pt x="127" y="447"/>
                      </a:lnTo>
                      <a:lnTo>
                        <a:pt x="100" y="450"/>
                      </a:lnTo>
                      <a:lnTo>
                        <a:pt x="97" y="457"/>
                      </a:lnTo>
                      <a:lnTo>
                        <a:pt x="106" y="469"/>
                      </a:lnTo>
                      <a:lnTo>
                        <a:pt x="108" y="481"/>
                      </a:lnTo>
                      <a:lnTo>
                        <a:pt x="121" y="486"/>
                      </a:lnTo>
                      <a:lnTo>
                        <a:pt x="128" y="483"/>
                      </a:lnTo>
                      <a:lnTo>
                        <a:pt x="130" y="501"/>
                      </a:lnTo>
                      <a:lnTo>
                        <a:pt x="124" y="509"/>
                      </a:lnTo>
                      <a:lnTo>
                        <a:pt x="129" y="522"/>
                      </a:lnTo>
                      <a:lnTo>
                        <a:pt x="132" y="517"/>
                      </a:lnTo>
                      <a:lnTo>
                        <a:pt x="148" y="526"/>
                      </a:lnTo>
                      <a:lnTo>
                        <a:pt x="152" y="518"/>
                      </a:lnTo>
                      <a:lnTo>
                        <a:pt x="156" y="527"/>
                      </a:lnTo>
                      <a:lnTo>
                        <a:pt x="160" y="522"/>
                      </a:lnTo>
                      <a:lnTo>
                        <a:pt x="173" y="527"/>
                      </a:lnTo>
                      <a:lnTo>
                        <a:pt x="177" y="516"/>
                      </a:lnTo>
                      <a:lnTo>
                        <a:pt x="191" y="516"/>
                      </a:lnTo>
                      <a:lnTo>
                        <a:pt x="193" y="501"/>
                      </a:lnTo>
                      <a:lnTo>
                        <a:pt x="192" y="495"/>
                      </a:lnTo>
                      <a:lnTo>
                        <a:pt x="198" y="479"/>
                      </a:lnTo>
                      <a:lnTo>
                        <a:pt x="208" y="477"/>
                      </a:lnTo>
                      <a:lnTo>
                        <a:pt x="215" y="483"/>
                      </a:lnTo>
                      <a:lnTo>
                        <a:pt x="221" y="478"/>
                      </a:lnTo>
                      <a:lnTo>
                        <a:pt x="218" y="466"/>
                      </a:lnTo>
                      <a:lnTo>
                        <a:pt x="213" y="458"/>
                      </a:lnTo>
                      <a:lnTo>
                        <a:pt x="205" y="457"/>
                      </a:lnTo>
                      <a:lnTo>
                        <a:pt x="210" y="443"/>
                      </a:lnTo>
                      <a:lnTo>
                        <a:pt x="211" y="414"/>
                      </a:lnTo>
                      <a:lnTo>
                        <a:pt x="214" y="396"/>
                      </a:lnTo>
                      <a:lnTo>
                        <a:pt x="218" y="386"/>
                      </a:lnTo>
                      <a:lnTo>
                        <a:pt x="224" y="381"/>
                      </a:lnTo>
                      <a:lnTo>
                        <a:pt x="230" y="382"/>
                      </a:lnTo>
                      <a:lnTo>
                        <a:pt x="231" y="394"/>
                      </a:lnTo>
                      <a:lnTo>
                        <a:pt x="230" y="404"/>
                      </a:lnTo>
                      <a:lnTo>
                        <a:pt x="235" y="416"/>
                      </a:lnTo>
                      <a:lnTo>
                        <a:pt x="241" y="416"/>
                      </a:lnTo>
                      <a:lnTo>
                        <a:pt x="250" y="399"/>
                      </a:lnTo>
                      <a:lnTo>
                        <a:pt x="250" y="388"/>
                      </a:lnTo>
                      <a:lnTo>
                        <a:pt x="252" y="368"/>
                      </a:lnTo>
                      <a:lnTo>
                        <a:pt x="261" y="353"/>
                      </a:lnTo>
                      <a:lnTo>
                        <a:pt x="266" y="366"/>
                      </a:lnTo>
                      <a:lnTo>
                        <a:pt x="267" y="382"/>
                      </a:lnTo>
                      <a:lnTo>
                        <a:pt x="253" y="421"/>
                      </a:lnTo>
                      <a:lnTo>
                        <a:pt x="257" y="446"/>
                      </a:lnTo>
                      <a:lnTo>
                        <a:pt x="264" y="452"/>
                      </a:lnTo>
                      <a:lnTo>
                        <a:pt x="270" y="462"/>
                      </a:lnTo>
                      <a:lnTo>
                        <a:pt x="296" y="450"/>
                      </a:lnTo>
                      <a:lnTo>
                        <a:pt x="299" y="439"/>
                      </a:lnTo>
                      <a:lnTo>
                        <a:pt x="307" y="435"/>
                      </a:lnTo>
                      <a:lnTo>
                        <a:pt x="313" y="424"/>
                      </a:lnTo>
                      <a:lnTo>
                        <a:pt x="315" y="409"/>
                      </a:lnTo>
                      <a:lnTo>
                        <a:pt x="313" y="396"/>
                      </a:lnTo>
                      <a:lnTo>
                        <a:pt x="322" y="389"/>
                      </a:lnTo>
                      <a:lnTo>
                        <a:pt x="326" y="381"/>
                      </a:lnTo>
                      <a:lnTo>
                        <a:pt x="329" y="383"/>
                      </a:lnTo>
                      <a:lnTo>
                        <a:pt x="331" y="398"/>
                      </a:lnTo>
                      <a:lnTo>
                        <a:pt x="336" y="400"/>
                      </a:lnTo>
                      <a:lnTo>
                        <a:pt x="327" y="419"/>
                      </a:lnTo>
                      <a:lnTo>
                        <a:pt x="320" y="425"/>
                      </a:lnTo>
                      <a:lnTo>
                        <a:pt x="318" y="437"/>
                      </a:lnTo>
                      <a:lnTo>
                        <a:pt x="315" y="443"/>
                      </a:lnTo>
                      <a:lnTo>
                        <a:pt x="313" y="453"/>
                      </a:lnTo>
                      <a:lnTo>
                        <a:pt x="316" y="462"/>
                      </a:lnTo>
                      <a:lnTo>
                        <a:pt x="322" y="464"/>
                      </a:lnTo>
                      <a:lnTo>
                        <a:pt x="326" y="453"/>
                      </a:lnTo>
                      <a:lnTo>
                        <a:pt x="334" y="470"/>
                      </a:lnTo>
                      <a:lnTo>
                        <a:pt x="342" y="474"/>
                      </a:lnTo>
                      <a:lnTo>
                        <a:pt x="364" y="461"/>
                      </a:lnTo>
                      <a:lnTo>
                        <a:pt x="367" y="467"/>
                      </a:lnTo>
                      <a:lnTo>
                        <a:pt x="363" y="473"/>
                      </a:lnTo>
                      <a:lnTo>
                        <a:pt x="350" y="474"/>
                      </a:lnTo>
                      <a:lnTo>
                        <a:pt x="347" y="481"/>
                      </a:lnTo>
                      <a:lnTo>
                        <a:pt x="336" y="485"/>
                      </a:lnTo>
                      <a:lnTo>
                        <a:pt x="334" y="491"/>
                      </a:lnTo>
                      <a:lnTo>
                        <a:pt x="316" y="491"/>
                      </a:lnTo>
                      <a:lnTo>
                        <a:pt x="306" y="483"/>
                      </a:lnTo>
                      <a:lnTo>
                        <a:pt x="284" y="485"/>
                      </a:lnTo>
                      <a:lnTo>
                        <a:pt x="268" y="500"/>
                      </a:lnTo>
                      <a:lnTo>
                        <a:pt x="275" y="516"/>
                      </a:lnTo>
                      <a:lnTo>
                        <a:pt x="272" y="524"/>
                      </a:lnTo>
                      <a:lnTo>
                        <a:pt x="264" y="516"/>
                      </a:lnTo>
                      <a:lnTo>
                        <a:pt x="257" y="516"/>
                      </a:lnTo>
                      <a:lnTo>
                        <a:pt x="253" y="526"/>
                      </a:lnTo>
                      <a:lnTo>
                        <a:pt x="247" y="528"/>
                      </a:lnTo>
                      <a:lnTo>
                        <a:pt x="243" y="538"/>
                      </a:lnTo>
                      <a:lnTo>
                        <a:pt x="240" y="540"/>
                      </a:lnTo>
                      <a:lnTo>
                        <a:pt x="240" y="556"/>
                      </a:lnTo>
                      <a:lnTo>
                        <a:pt x="230" y="559"/>
                      </a:lnTo>
                      <a:lnTo>
                        <a:pt x="224" y="555"/>
                      </a:lnTo>
                      <a:lnTo>
                        <a:pt x="193" y="563"/>
                      </a:lnTo>
                      <a:lnTo>
                        <a:pt x="192" y="570"/>
                      </a:lnTo>
                      <a:lnTo>
                        <a:pt x="198" y="581"/>
                      </a:lnTo>
                      <a:lnTo>
                        <a:pt x="194" y="590"/>
                      </a:lnTo>
                      <a:lnTo>
                        <a:pt x="187" y="586"/>
                      </a:lnTo>
                      <a:lnTo>
                        <a:pt x="183" y="572"/>
                      </a:lnTo>
                      <a:lnTo>
                        <a:pt x="178" y="565"/>
                      </a:lnTo>
                      <a:lnTo>
                        <a:pt x="167" y="569"/>
                      </a:lnTo>
                      <a:lnTo>
                        <a:pt x="164" y="575"/>
                      </a:lnTo>
                      <a:lnTo>
                        <a:pt x="165" y="609"/>
                      </a:lnTo>
                      <a:lnTo>
                        <a:pt x="172" y="635"/>
                      </a:lnTo>
                      <a:lnTo>
                        <a:pt x="170" y="642"/>
                      </a:lnTo>
                      <a:lnTo>
                        <a:pt x="170" y="649"/>
                      </a:lnTo>
                      <a:lnTo>
                        <a:pt x="176" y="652"/>
                      </a:lnTo>
                      <a:lnTo>
                        <a:pt x="186" y="652"/>
                      </a:lnTo>
                      <a:lnTo>
                        <a:pt x="195" y="640"/>
                      </a:lnTo>
                      <a:lnTo>
                        <a:pt x="200" y="646"/>
                      </a:lnTo>
                      <a:lnTo>
                        <a:pt x="208" y="646"/>
                      </a:lnTo>
                      <a:lnTo>
                        <a:pt x="216" y="645"/>
                      </a:lnTo>
                      <a:lnTo>
                        <a:pt x="216" y="639"/>
                      </a:lnTo>
                      <a:lnTo>
                        <a:pt x="221" y="637"/>
                      </a:lnTo>
                      <a:lnTo>
                        <a:pt x="223" y="646"/>
                      </a:lnTo>
                      <a:lnTo>
                        <a:pt x="229" y="645"/>
                      </a:lnTo>
                      <a:lnTo>
                        <a:pt x="231" y="636"/>
                      </a:lnTo>
                      <a:lnTo>
                        <a:pt x="235" y="641"/>
                      </a:lnTo>
                      <a:lnTo>
                        <a:pt x="251" y="636"/>
                      </a:lnTo>
                      <a:lnTo>
                        <a:pt x="261" y="624"/>
                      </a:lnTo>
                      <a:lnTo>
                        <a:pt x="267" y="622"/>
                      </a:lnTo>
                      <a:lnTo>
                        <a:pt x="277" y="623"/>
                      </a:lnTo>
                      <a:lnTo>
                        <a:pt x="281" y="629"/>
                      </a:lnTo>
                      <a:lnTo>
                        <a:pt x="306" y="622"/>
                      </a:lnTo>
                      <a:lnTo>
                        <a:pt x="315" y="624"/>
                      </a:lnTo>
                      <a:lnTo>
                        <a:pt x="327" y="617"/>
                      </a:lnTo>
                      <a:lnTo>
                        <a:pt x="329" y="606"/>
                      </a:lnTo>
                      <a:lnTo>
                        <a:pt x="339" y="603"/>
                      </a:lnTo>
                      <a:lnTo>
                        <a:pt x="340" y="613"/>
                      </a:lnTo>
                      <a:lnTo>
                        <a:pt x="336" y="612"/>
                      </a:lnTo>
                      <a:lnTo>
                        <a:pt x="340" y="619"/>
                      </a:lnTo>
                      <a:lnTo>
                        <a:pt x="343" y="634"/>
                      </a:lnTo>
                      <a:lnTo>
                        <a:pt x="338" y="637"/>
                      </a:lnTo>
                      <a:lnTo>
                        <a:pt x="323" y="633"/>
                      </a:lnTo>
                      <a:lnTo>
                        <a:pt x="316" y="639"/>
                      </a:lnTo>
                      <a:lnTo>
                        <a:pt x="311" y="629"/>
                      </a:lnTo>
                      <a:lnTo>
                        <a:pt x="308" y="641"/>
                      </a:lnTo>
                      <a:lnTo>
                        <a:pt x="296" y="641"/>
                      </a:lnTo>
                      <a:lnTo>
                        <a:pt x="296" y="647"/>
                      </a:lnTo>
                      <a:lnTo>
                        <a:pt x="286" y="652"/>
                      </a:lnTo>
                      <a:lnTo>
                        <a:pt x="281" y="649"/>
                      </a:lnTo>
                      <a:lnTo>
                        <a:pt x="270" y="651"/>
                      </a:lnTo>
                      <a:lnTo>
                        <a:pt x="237" y="668"/>
                      </a:lnTo>
                      <a:lnTo>
                        <a:pt x="229" y="668"/>
                      </a:lnTo>
                      <a:lnTo>
                        <a:pt x="231" y="676"/>
                      </a:lnTo>
                      <a:lnTo>
                        <a:pt x="240" y="684"/>
                      </a:lnTo>
                      <a:lnTo>
                        <a:pt x="286" y="694"/>
                      </a:lnTo>
                      <a:lnTo>
                        <a:pt x="293" y="706"/>
                      </a:lnTo>
                      <a:lnTo>
                        <a:pt x="291" y="714"/>
                      </a:lnTo>
                      <a:lnTo>
                        <a:pt x="261" y="705"/>
                      </a:lnTo>
                      <a:lnTo>
                        <a:pt x="258" y="701"/>
                      </a:lnTo>
                      <a:lnTo>
                        <a:pt x="246" y="705"/>
                      </a:lnTo>
                      <a:lnTo>
                        <a:pt x="236" y="699"/>
                      </a:lnTo>
                      <a:lnTo>
                        <a:pt x="225" y="700"/>
                      </a:lnTo>
                      <a:lnTo>
                        <a:pt x="225" y="708"/>
                      </a:lnTo>
                      <a:lnTo>
                        <a:pt x="223" y="715"/>
                      </a:lnTo>
                      <a:lnTo>
                        <a:pt x="215" y="716"/>
                      </a:lnTo>
                      <a:lnTo>
                        <a:pt x="211" y="694"/>
                      </a:lnTo>
                      <a:lnTo>
                        <a:pt x="198" y="690"/>
                      </a:lnTo>
                      <a:lnTo>
                        <a:pt x="183" y="706"/>
                      </a:lnTo>
                      <a:lnTo>
                        <a:pt x="188" y="722"/>
                      </a:lnTo>
                      <a:lnTo>
                        <a:pt x="183" y="738"/>
                      </a:lnTo>
                      <a:lnTo>
                        <a:pt x="191" y="753"/>
                      </a:lnTo>
                      <a:lnTo>
                        <a:pt x="195" y="771"/>
                      </a:lnTo>
                      <a:lnTo>
                        <a:pt x="199" y="774"/>
                      </a:lnTo>
                      <a:lnTo>
                        <a:pt x="205" y="792"/>
                      </a:lnTo>
                      <a:lnTo>
                        <a:pt x="236" y="807"/>
                      </a:lnTo>
                      <a:lnTo>
                        <a:pt x="241" y="806"/>
                      </a:lnTo>
                      <a:lnTo>
                        <a:pt x="248" y="817"/>
                      </a:lnTo>
                      <a:lnTo>
                        <a:pt x="248" y="829"/>
                      </a:lnTo>
                      <a:lnTo>
                        <a:pt x="254" y="833"/>
                      </a:lnTo>
                      <a:lnTo>
                        <a:pt x="270" y="834"/>
                      </a:lnTo>
                      <a:lnTo>
                        <a:pt x="278" y="830"/>
                      </a:lnTo>
                      <a:lnTo>
                        <a:pt x="283" y="833"/>
                      </a:lnTo>
                      <a:lnTo>
                        <a:pt x="288" y="829"/>
                      </a:lnTo>
                      <a:lnTo>
                        <a:pt x="300" y="828"/>
                      </a:lnTo>
                      <a:lnTo>
                        <a:pt x="306" y="835"/>
                      </a:lnTo>
                      <a:lnTo>
                        <a:pt x="312" y="834"/>
                      </a:lnTo>
                      <a:lnTo>
                        <a:pt x="312" y="841"/>
                      </a:lnTo>
                      <a:lnTo>
                        <a:pt x="304" y="856"/>
                      </a:lnTo>
                      <a:lnTo>
                        <a:pt x="302" y="848"/>
                      </a:lnTo>
                      <a:lnTo>
                        <a:pt x="288" y="849"/>
                      </a:lnTo>
                      <a:lnTo>
                        <a:pt x="270" y="859"/>
                      </a:lnTo>
                      <a:lnTo>
                        <a:pt x="270" y="868"/>
                      </a:lnTo>
                      <a:lnTo>
                        <a:pt x="308" y="904"/>
                      </a:lnTo>
                      <a:lnTo>
                        <a:pt x="311" y="911"/>
                      </a:lnTo>
                      <a:lnTo>
                        <a:pt x="311" y="936"/>
                      </a:lnTo>
                      <a:lnTo>
                        <a:pt x="316" y="935"/>
                      </a:lnTo>
                      <a:lnTo>
                        <a:pt x="323" y="922"/>
                      </a:lnTo>
                      <a:lnTo>
                        <a:pt x="323" y="930"/>
                      </a:lnTo>
                      <a:lnTo>
                        <a:pt x="329" y="937"/>
                      </a:lnTo>
                      <a:lnTo>
                        <a:pt x="338" y="936"/>
                      </a:lnTo>
                      <a:lnTo>
                        <a:pt x="349" y="925"/>
                      </a:lnTo>
                      <a:lnTo>
                        <a:pt x="350" y="910"/>
                      </a:lnTo>
                      <a:lnTo>
                        <a:pt x="354" y="908"/>
                      </a:lnTo>
                      <a:lnTo>
                        <a:pt x="353" y="900"/>
                      </a:lnTo>
                      <a:lnTo>
                        <a:pt x="348" y="888"/>
                      </a:lnTo>
                      <a:lnTo>
                        <a:pt x="351" y="878"/>
                      </a:lnTo>
                      <a:lnTo>
                        <a:pt x="349" y="873"/>
                      </a:lnTo>
                      <a:lnTo>
                        <a:pt x="351" y="866"/>
                      </a:lnTo>
                      <a:lnTo>
                        <a:pt x="363" y="855"/>
                      </a:lnTo>
                      <a:lnTo>
                        <a:pt x="367" y="840"/>
                      </a:lnTo>
                      <a:lnTo>
                        <a:pt x="365" y="839"/>
                      </a:lnTo>
                      <a:lnTo>
                        <a:pt x="369" y="832"/>
                      </a:lnTo>
                      <a:lnTo>
                        <a:pt x="364" y="822"/>
                      </a:lnTo>
                      <a:lnTo>
                        <a:pt x="370" y="802"/>
                      </a:lnTo>
                      <a:lnTo>
                        <a:pt x="367" y="792"/>
                      </a:lnTo>
                      <a:lnTo>
                        <a:pt x="367" y="771"/>
                      </a:lnTo>
                      <a:lnTo>
                        <a:pt x="370" y="762"/>
                      </a:lnTo>
                      <a:lnTo>
                        <a:pt x="381" y="742"/>
                      </a:lnTo>
                      <a:lnTo>
                        <a:pt x="392" y="741"/>
                      </a:lnTo>
                      <a:lnTo>
                        <a:pt x="387" y="728"/>
                      </a:lnTo>
                      <a:lnTo>
                        <a:pt x="380" y="731"/>
                      </a:lnTo>
                      <a:lnTo>
                        <a:pt x="379" y="722"/>
                      </a:lnTo>
                      <a:lnTo>
                        <a:pt x="406" y="710"/>
                      </a:lnTo>
                      <a:lnTo>
                        <a:pt x="413" y="715"/>
                      </a:lnTo>
                      <a:lnTo>
                        <a:pt x="417" y="714"/>
                      </a:lnTo>
                      <a:lnTo>
                        <a:pt x="417" y="704"/>
                      </a:lnTo>
                      <a:lnTo>
                        <a:pt x="420" y="698"/>
                      </a:lnTo>
                      <a:lnTo>
                        <a:pt x="420" y="688"/>
                      </a:lnTo>
                      <a:lnTo>
                        <a:pt x="423" y="680"/>
                      </a:lnTo>
                      <a:lnTo>
                        <a:pt x="425" y="669"/>
                      </a:lnTo>
                      <a:lnTo>
                        <a:pt x="425" y="661"/>
                      </a:lnTo>
                      <a:lnTo>
                        <a:pt x="423" y="662"/>
                      </a:lnTo>
                      <a:lnTo>
                        <a:pt x="424" y="646"/>
                      </a:lnTo>
                      <a:lnTo>
                        <a:pt x="429" y="626"/>
                      </a:lnTo>
                      <a:lnTo>
                        <a:pt x="426" y="620"/>
                      </a:lnTo>
                      <a:lnTo>
                        <a:pt x="425" y="607"/>
                      </a:lnTo>
                      <a:lnTo>
                        <a:pt x="426" y="588"/>
                      </a:lnTo>
                      <a:lnTo>
                        <a:pt x="425" y="583"/>
                      </a:lnTo>
                      <a:lnTo>
                        <a:pt x="425" y="576"/>
                      </a:lnTo>
                      <a:lnTo>
                        <a:pt x="440" y="570"/>
                      </a:lnTo>
                      <a:lnTo>
                        <a:pt x="451" y="577"/>
                      </a:lnTo>
                      <a:lnTo>
                        <a:pt x="455" y="575"/>
                      </a:lnTo>
                      <a:lnTo>
                        <a:pt x="456" y="563"/>
                      </a:lnTo>
                      <a:lnTo>
                        <a:pt x="455" y="552"/>
                      </a:lnTo>
                      <a:lnTo>
                        <a:pt x="455" y="529"/>
                      </a:lnTo>
                      <a:lnTo>
                        <a:pt x="460" y="522"/>
                      </a:lnTo>
                      <a:lnTo>
                        <a:pt x="457" y="511"/>
                      </a:lnTo>
                      <a:lnTo>
                        <a:pt x="461" y="510"/>
                      </a:lnTo>
                      <a:lnTo>
                        <a:pt x="458" y="502"/>
                      </a:lnTo>
                      <a:lnTo>
                        <a:pt x="460" y="491"/>
                      </a:lnTo>
                      <a:lnTo>
                        <a:pt x="460" y="477"/>
                      </a:lnTo>
                      <a:lnTo>
                        <a:pt x="457" y="464"/>
                      </a:lnTo>
                      <a:lnTo>
                        <a:pt x="473" y="462"/>
                      </a:lnTo>
                      <a:lnTo>
                        <a:pt x="477" y="453"/>
                      </a:lnTo>
                      <a:lnTo>
                        <a:pt x="485" y="453"/>
                      </a:lnTo>
                      <a:lnTo>
                        <a:pt x="489" y="432"/>
                      </a:lnTo>
                      <a:lnTo>
                        <a:pt x="485" y="424"/>
                      </a:lnTo>
                      <a:lnTo>
                        <a:pt x="498" y="420"/>
                      </a:lnTo>
                      <a:lnTo>
                        <a:pt x="508" y="423"/>
                      </a:lnTo>
                      <a:lnTo>
                        <a:pt x="521" y="404"/>
                      </a:lnTo>
                      <a:lnTo>
                        <a:pt x="536" y="404"/>
                      </a:lnTo>
                      <a:lnTo>
                        <a:pt x="552" y="392"/>
                      </a:lnTo>
                      <a:lnTo>
                        <a:pt x="570" y="399"/>
                      </a:lnTo>
                      <a:lnTo>
                        <a:pt x="581" y="398"/>
                      </a:lnTo>
                      <a:lnTo>
                        <a:pt x="585" y="392"/>
                      </a:lnTo>
                      <a:lnTo>
                        <a:pt x="591" y="371"/>
                      </a:lnTo>
                      <a:lnTo>
                        <a:pt x="589" y="354"/>
                      </a:lnTo>
                      <a:lnTo>
                        <a:pt x="590" y="345"/>
                      </a:lnTo>
                      <a:lnTo>
                        <a:pt x="586" y="341"/>
                      </a:lnTo>
                      <a:lnTo>
                        <a:pt x="570" y="341"/>
                      </a:lnTo>
                      <a:lnTo>
                        <a:pt x="531" y="327"/>
                      </a:lnTo>
                      <a:lnTo>
                        <a:pt x="525" y="314"/>
                      </a:lnTo>
                      <a:lnTo>
                        <a:pt x="503" y="305"/>
                      </a:lnTo>
                      <a:lnTo>
                        <a:pt x="495" y="283"/>
                      </a:lnTo>
                      <a:lnTo>
                        <a:pt x="492" y="267"/>
                      </a:lnTo>
                      <a:lnTo>
                        <a:pt x="484" y="264"/>
                      </a:lnTo>
                      <a:lnTo>
                        <a:pt x="477" y="254"/>
                      </a:lnTo>
                      <a:lnTo>
                        <a:pt x="444" y="252"/>
                      </a:lnTo>
                      <a:lnTo>
                        <a:pt x="441" y="231"/>
                      </a:lnTo>
                      <a:lnTo>
                        <a:pt x="445" y="217"/>
                      </a:lnTo>
                      <a:lnTo>
                        <a:pt x="445" y="210"/>
                      </a:lnTo>
                      <a:lnTo>
                        <a:pt x="447" y="204"/>
                      </a:lnTo>
                      <a:lnTo>
                        <a:pt x="449" y="192"/>
                      </a:lnTo>
                      <a:lnTo>
                        <a:pt x="440" y="172"/>
                      </a:lnTo>
                      <a:lnTo>
                        <a:pt x="435" y="150"/>
                      </a:lnTo>
                      <a:lnTo>
                        <a:pt x="426" y="133"/>
                      </a:lnTo>
                      <a:lnTo>
                        <a:pt x="417" y="133"/>
                      </a:lnTo>
                      <a:lnTo>
                        <a:pt x="413" y="123"/>
                      </a:lnTo>
                      <a:lnTo>
                        <a:pt x="408" y="128"/>
                      </a:lnTo>
                      <a:lnTo>
                        <a:pt x="401" y="145"/>
                      </a:lnTo>
                      <a:lnTo>
                        <a:pt x="401" y="157"/>
                      </a:lnTo>
                      <a:lnTo>
                        <a:pt x="404" y="167"/>
                      </a:lnTo>
                      <a:lnTo>
                        <a:pt x="391" y="181"/>
                      </a:lnTo>
                      <a:lnTo>
                        <a:pt x="379" y="204"/>
                      </a:lnTo>
                      <a:lnTo>
                        <a:pt x="377" y="195"/>
                      </a:lnTo>
                      <a:lnTo>
                        <a:pt x="382" y="188"/>
                      </a:lnTo>
                      <a:lnTo>
                        <a:pt x="386" y="171"/>
                      </a:lnTo>
                      <a:lnTo>
                        <a:pt x="382" y="155"/>
                      </a:lnTo>
                      <a:lnTo>
                        <a:pt x="379" y="150"/>
                      </a:lnTo>
                      <a:lnTo>
                        <a:pt x="376" y="152"/>
                      </a:lnTo>
                      <a:lnTo>
                        <a:pt x="379" y="144"/>
                      </a:lnTo>
                      <a:lnTo>
                        <a:pt x="385" y="136"/>
                      </a:lnTo>
                      <a:lnTo>
                        <a:pt x="390" y="106"/>
                      </a:lnTo>
                      <a:lnTo>
                        <a:pt x="394" y="101"/>
                      </a:lnTo>
                      <a:lnTo>
                        <a:pt x="397" y="81"/>
                      </a:lnTo>
                      <a:lnTo>
                        <a:pt x="385" y="60"/>
                      </a:lnTo>
                      <a:lnTo>
                        <a:pt x="350" y="22"/>
                      </a:lnTo>
                      <a:lnTo>
                        <a:pt x="337" y="29"/>
                      </a:lnTo>
                      <a:lnTo>
                        <a:pt x="339" y="39"/>
                      </a:lnTo>
                      <a:lnTo>
                        <a:pt x="339" y="47"/>
                      </a:lnTo>
                      <a:lnTo>
                        <a:pt x="329" y="41"/>
                      </a:lnTo>
                      <a:lnTo>
                        <a:pt x="324" y="43"/>
                      </a:lnTo>
                      <a:lnTo>
                        <a:pt x="324" y="14"/>
                      </a:lnTo>
                      <a:lnTo>
                        <a:pt x="323" y="0"/>
                      </a:lnTo>
                      <a:lnTo>
                        <a:pt x="293" y="0"/>
                      </a:lnTo>
                      <a:lnTo>
                        <a:pt x="293" y="0"/>
                      </a:lnTo>
                      <a:lnTo>
                        <a:pt x="290" y="2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1" name="Freeform 940"/>
                <p:cNvSpPr>
                  <a:spLocks noChangeAspect="1"/>
                </p:cNvSpPr>
                <p:nvPr/>
              </p:nvSpPr>
              <p:spPr bwMode="gray">
                <a:xfrm>
                  <a:off x="2979" y="1117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2" y="117"/>
                    </a:cxn>
                    <a:cxn ang="0">
                      <a:pos x="54" y="111"/>
                    </a:cxn>
                    <a:cxn ang="0">
                      <a:pos x="65" y="112"/>
                    </a:cxn>
                    <a:cxn ang="0">
                      <a:pos x="81" y="99"/>
                    </a:cxn>
                    <a:cxn ang="0">
                      <a:pos x="105" y="97"/>
                    </a:cxn>
                    <a:cxn ang="0">
                      <a:pos x="107" y="86"/>
                    </a:cxn>
                    <a:cxn ang="0">
                      <a:pos x="106" y="81"/>
                    </a:cxn>
                    <a:cxn ang="0">
                      <a:pos x="111" y="52"/>
                    </a:cxn>
                    <a:cxn ang="0">
                      <a:pos x="126" y="37"/>
                    </a:cxn>
                    <a:cxn ang="0">
                      <a:pos x="111" y="22"/>
                    </a:cxn>
                    <a:cxn ang="0">
                      <a:pos x="107" y="14"/>
                    </a:cxn>
                    <a:cxn ang="0">
                      <a:pos x="106" y="8"/>
                    </a:cxn>
                    <a:cxn ang="0">
                      <a:pos x="67" y="13"/>
                    </a:cxn>
                    <a:cxn ang="0">
                      <a:pos x="62" y="13"/>
                    </a:cxn>
                    <a:cxn ang="0">
                      <a:pos x="67" y="10"/>
                    </a:cxn>
                    <a:cxn ang="0">
                      <a:pos x="69" y="0"/>
                    </a:cxn>
                    <a:cxn ang="0">
                      <a:pos x="65" y="3"/>
                    </a:cxn>
                    <a:cxn ang="0">
                      <a:pos x="51" y="4"/>
                    </a:cxn>
                    <a:cxn ang="0">
                      <a:pos x="44" y="20"/>
                    </a:cxn>
                    <a:cxn ang="0">
                      <a:pos x="38" y="26"/>
                    </a:cxn>
                    <a:cxn ang="0">
                      <a:pos x="32" y="22"/>
                    </a:cxn>
                    <a:cxn ang="0">
                      <a:pos x="27" y="30"/>
                    </a:cxn>
                    <a:cxn ang="0">
                      <a:pos x="0" y="40"/>
                    </a:cxn>
                    <a:cxn ang="0">
                      <a:pos x="11" y="52"/>
                    </a:cxn>
                    <a:cxn ang="0">
                      <a:pos x="25" y="54"/>
                    </a:cxn>
                    <a:cxn ang="0">
                      <a:pos x="25" y="65"/>
                    </a:cxn>
                    <a:cxn ang="0">
                      <a:pos x="24" y="73"/>
                    </a:cxn>
                    <a:cxn ang="0">
                      <a:pos x="26" y="87"/>
                    </a:cxn>
                    <a:cxn ang="0">
                      <a:pos x="31" y="99"/>
                    </a:cxn>
                    <a:cxn ang="0">
                      <a:pos x="33" y="106"/>
                    </a:cxn>
                    <a:cxn ang="0">
                      <a:pos x="38" y="114"/>
                    </a:cxn>
                    <a:cxn ang="0">
                      <a:pos x="52" y="117"/>
                    </a:cxn>
                  </a:cxnLst>
                  <a:rect l="0" t="0" r="r" b="b"/>
                  <a:pathLst>
                    <a:path w="126" h="117">
                      <a:moveTo>
                        <a:pt x="52" y="117"/>
                      </a:moveTo>
                      <a:lnTo>
                        <a:pt x="54" y="111"/>
                      </a:lnTo>
                      <a:lnTo>
                        <a:pt x="65" y="112"/>
                      </a:lnTo>
                      <a:lnTo>
                        <a:pt x="81" y="99"/>
                      </a:lnTo>
                      <a:lnTo>
                        <a:pt x="105" y="97"/>
                      </a:lnTo>
                      <a:lnTo>
                        <a:pt x="107" y="86"/>
                      </a:lnTo>
                      <a:lnTo>
                        <a:pt x="106" y="81"/>
                      </a:lnTo>
                      <a:lnTo>
                        <a:pt x="111" y="52"/>
                      </a:lnTo>
                      <a:lnTo>
                        <a:pt x="126" y="37"/>
                      </a:lnTo>
                      <a:lnTo>
                        <a:pt x="111" y="22"/>
                      </a:lnTo>
                      <a:lnTo>
                        <a:pt x="107" y="14"/>
                      </a:lnTo>
                      <a:lnTo>
                        <a:pt x="106" y="8"/>
                      </a:lnTo>
                      <a:lnTo>
                        <a:pt x="67" y="13"/>
                      </a:lnTo>
                      <a:lnTo>
                        <a:pt x="62" y="13"/>
                      </a:lnTo>
                      <a:lnTo>
                        <a:pt x="67" y="10"/>
                      </a:lnTo>
                      <a:lnTo>
                        <a:pt x="69" y="0"/>
                      </a:lnTo>
                      <a:lnTo>
                        <a:pt x="65" y="3"/>
                      </a:lnTo>
                      <a:lnTo>
                        <a:pt x="51" y="4"/>
                      </a:lnTo>
                      <a:lnTo>
                        <a:pt x="44" y="20"/>
                      </a:lnTo>
                      <a:lnTo>
                        <a:pt x="38" y="26"/>
                      </a:lnTo>
                      <a:lnTo>
                        <a:pt x="32" y="22"/>
                      </a:lnTo>
                      <a:lnTo>
                        <a:pt x="27" y="30"/>
                      </a:lnTo>
                      <a:lnTo>
                        <a:pt x="0" y="40"/>
                      </a:lnTo>
                      <a:lnTo>
                        <a:pt x="11" y="52"/>
                      </a:lnTo>
                      <a:lnTo>
                        <a:pt x="25" y="54"/>
                      </a:lnTo>
                      <a:lnTo>
                        <a:pt x="25" y="65"/>
                      </a:lnTo>
                      <a:lnTo>
                        <a:pt x="24" y="73"/>
                      </a:lnTo>
                      <a:lnTo>
                        <a:pt x="26" y="87"/>
                      </a:lnTo>
                      <a:lnTo>
                        <a:pt x="31" y="99"/>
                      </a:lnTo>
                      <a:lnTo>
                        <a:pt x="33" y="106"/>
                      </a:lnTo>
                      <a:lnTo>
                        <a:pt x="38" y="114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2" name="Freeform 941"/>
                <p:cNvSpPr>
                  <a:spLocks noChangeAspect="1"/>
                </p:cNvSpPr>
                <p:nvPr/>
              </p:nvSpPr>
              <p:spPr bwMode="gray">
                <a:xfrm>
                  <a:off x="3013" y="114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3" name="Freeform 942"/>
                <p:cNvSpPr>
                  <a:spLocks noChangeAspect="1"/>
                </p:cNvSpPr>
                <p:nvPr/>
              </p:nvSpPr>
              <p:spPr bwMode="gray">
                <a:xfrm>
                  <a:off x="3013" y="114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4" name="Freeform 943"/>
                <p:cNvSpPr>
                  <a:spLocks noChangeAspect="1"/>
                </p:cNvSpPr>
                <p:nvPr/>
              </p:nvSpPr>
              <p:spPr bwMode="gray">
                <a:xfrm>
                  <a:off x="2986" y="1135"/>
                  <a:ext cx="45" cy="54"/>
                </a:xfrm>
                <a:custGeom>
                  <a:avLst/>
                  <a:gdLst/>
                  <a:ahLst/>
                  <a:cxnLst>
                    <a:cxn ang="0">
                      <a:pos x="206" y="133"/>
                    </a:cxn>
                    <a:cxn ang="0">
                      <a:pos x="201" y="128"/>
                    </a:cxn>
                    <a:cxn ang="0">
                      <a:pos x="190" y="116"/>
                    </a:cxn>
                    <a:cxn ang="0">
                      <a:pos x="180" y="107"/>
                    </a:cxn>
                    <a:cxn ang="0">
                      <a:pos x="162" y="124"/>
                    </a:cxn>
                    <a:cxn ang="0">
                      <a:pos x="145" y="108"/>
                    </a:cxn>
                    <a:cxn ang="0">
                      <a:pos x="131" y="90"/>
                    </a:cxn>
                    <a:cxn ang="0">
                      <a:pos x="120" y="75"/>
                    </a:cxn>
                    <a:cxn ang="0">
                      <a:pos x="125" y="51"/>
                    </a:cxn>
                    <a:cxn ang="0">
                      <a:pos x="134" y="43"/>
                    </a:cxn>
                    <a:cxn ang="0">
                      <a:pos x="128" y="19"/>
                    </a:cxn>
                    <a:cxn ang="0">
                      <a:pos x="114" y="15"/>
                    </a:cxn>
                    <a:cxn ang="0">
                      <a:pos x="112" y="0"/>
                    </a:cxn>
                    <a:cxn ang="0">
                      <a:pos x="106" y="15"/>
                    </a:cxn>
                    <a:cxn ang="0">
                      <a:pos x="87" y="26"/>
                    </a:cxn>
                    <a:cxn ang="0">
                      <a:pos x="50" y="23"/>
                    </a:cxn>
                    <a:cxn ang="0">
                      <a:pos x="2" y="51"/>
                    </a:cxn>
                    <a:cxn ang="0">
                      <a:pos x="0" y="62"/>
                    </a:cxn>
                    <a:cxn ang="0">
                      <a:pos x="11" y="75"/>
                    </a:cxn>
                    <a:cxn ang="0">
                      <a:pos x="16" y="86"/>
                    </a:cxn>
                    <a:cxn ang="0">
                      <a:pos x="35" y="108"/>
                    </a:cxn>
                    <a:cxn ang="0">
                      <a:pos x="27" y="134"/>
                    </a:cxn>
                    <a:cxn ang="0">
                      <a:pos x="21" y="150"/>
                    </a:cxn>
                    <a:cxn ang="0">
                      <a:pos x="21" y="165"/>
                    </a:cxn>
                    <a:cxn ang="0">
                      <a:pos x="21" y="172"/>
                    </a:cxn>
                    <a:cxn ang="0">
                      <a:pos x="5" y="187"/>
                    </a:cxn>
                    <a:cxn ang="0">
                      <a:pos x="4" y="195"/>
                    </a:cxn>
                    <a:cxn ang="0">
                      <a:pos x="1" y="205"/>
                    </a:cxn>
                    <a:cxn ang="0">
                      <a:pos x="8" y="222"/>
                    </a:cxn>
                    <a:cxn ang="0">
                      <a:pos x="26" y="222"/>
                    </a:cxn>
                    <a:cxn ang="0">
                      <a:pos x="66" y="214"/>
                    </a:cxn>
                    <a:cxn ang="0">
                      <a:pos x="77" y="208"/>
                    </a:cxn>
                    <a:cxn ang="0">
                      <a:pos x="87" y="189"/>
                    </a:cxn>
                    <a:cxn ang="0">
                      <a:pos x="98" y="193"/>
                    </a:cxn>
                    <a:cxn ang="0">
                      <a:pos x="96" y="205"/>
                    </a:cxn>
                    <a:cxn ang="0">
                      <a:pos x="103" y="195"/>
                    </a:cxn>
                    <a:cxn ang="0">
                      <a:pos x="107" y="205"/>
                    </a:cxn>
                    <a:cxn ang="0">
                      <a:pos x="99" y="214"/>
                    </a:cxn>
                    <a:cxn ang="0">
                      <a:pos x="97" y="235"/>
                    </a:cxn>
                    <a:cxn ang="0">
                      <a:pos x="85" y="253"/>
                    </a:cxn>
                    <a:cxn ang="0">
                      <a:pos x="99" y="259"/>
                    </a:cxn>
                    <a:cxn ang="0">
                      <a:pos x="110" y="259"/>
                    </a:cxn>
                    <a:cxn ang="0">
                      <a:pos x="112" y="248"/>
                    </a:cxn>
                    <a:cxn ang="0">
                      <a:pos x="125" y="232"/>
                    </a:cxn>
                    <a:cxn ang="0">
                      <a:pos x="129" y="237"/>
                    </a:cxn>
                    <a:cxn ang="0">
                      <a:pos x="142" y="235"/>
                    </a:cxn>
                    <a:cxn ang="0">
                      <a:pos x="146" y="225"/>
                    </a:cxn>
                    <a:cxn ang="0">
                      <a:pos x="151" y="216"/>
                    </a:cxn>
                    <a:cxn ang="0">
                      <a:pos x="166" y="202"/>
                    </a:cxn>
                    <a:cxn ang="0">
                      <a:pos x="169" y="184"/>
                    </a:cxn>
                    <a:cxn ang="0">
                      <a:pos x="180" y="165"/>
                    </a:cxn>
                    <a:cxn ang="0">
                      <a:pos x="222" y="152"/>
                    </a:cxn>
                    <a:cxn ang="0">
                      <a:pos x="221" y="145"/>
                    </a:cxn>
                  </a:cxnLst>
                  <a:rect l="0" t="0" r="r" b="b"/>
                  <a:pathLst>
                    <a:path w="222" h="268">
                      <a:moveTo>
                        <a:pt x="207" y="140"/>
                      </a:moveTo>
                      <a:lnTo>
                        <a:pt x="206" y="133"/>
                      </a:lnTo>
                      <a:lnTo>
                        <a:pt x="201" y="133"/>
                      </a:lnTo>
                      <a:lnTo>
                        <a:pt x="201" y="128"/>
                      </a:lnTo>
                      <a:lnTo>
                        <a:pt x="196" y="117"/>
                      </a:lnTo>
                      <a:lnTo>
                        <a:pt x="190" y="116"/>
                      </a:lnTo>
                      <a:lnTo>
                        <a:pt x="184" y="106"/>
                      </a:lnTo>
                      <a:lnTo>
                        <a:pt x="180" y="107"/>
                      </a:lnTo>
                      <a:lnTo>
                        <a:pt x="178" y="114"/>
                      </a:lnTo>
                      <a:lnTo>
                        <a:pt x="162" y="124"/>
                      </a:lnTo>
                      <a:lnTo>
                        <a:pt x="150" y="116"/>
                      </a:lnTo>
                      <a:lnTo>
                        <a:pt x="145" y="108"/>
                      </a:lnTo>
                      <a:lnTo>
                        <a:pt x="139" y="106"/>
                      </a:lnTo>
                      <a:lnTo>
                        <a:pt x="131" y="90"/>
                      </a:lnTo>
                      <a:lnTo>
                        <a:pt x="124" y="86"/>
                      </a:lnTo>
                      <a:lnTo>
                        <a:pt x="120" y="75"/>
                      </a:lnTo>
                      <a:lnTo>
                        <a:pt x="120" y="64"/>
                      </a:lnTo>
                      <a:lnTo>
                        <a:pt x="125" y="51"/>
                      </a:lnTo>
                      <a:lnTo>
                        <a:pt x="134" y="53"/>
                      </a:lnTo>
                      <a:lnTo>
                        <a:pt x="134" y="43"/>
                      </a:lnTo>
                      <a:lnTo>
                        <a:pt x="137" y="37"/>
                      </a:lnTo>
                      <a:lnTo>
                        <a:pt x="128" y="19"/>
                      </a:lnTo>
                      <a:lnTo>
                        <a:pt x="119" y="25"/>
                      </a:lnTo>
                      <a:lnTo>
                        <a:pt x="114" y="15"/>
                      </a:lnTo>
                      <a:lnTo>
                        <a:pt x="114" y="6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6" y="15"/>
                      </a:lnTo>
                      <a:lnTo>
                        <a:pt x="93" y="17"/>
                      </a:lnTo>
                      <a:lnTo>
                        <a:pt x="87" y="26"/>
                      </a:lnTo>
                      <a:lnTo>
                        <a:pt x="66" y="28"/>
                      </a:lnTo>
                      <a:lnTo>
                        <a:pt x="50" y="23"/>
                      </a:lnTo>
                      <a:lnTo>
                        <a:pt x="28" y="32"/>
                      </a:lnTo>
                      <a:lnTo>
                        <a:pt x="2" y="51"/>
                      </a:lnTo>
                      <a:lnTo>
                        <a:pt x="2" y="59"/>
                      </a:lnTo>
                      <a:lnTo>
                        <a:pt x="0" y="62"/>
                      </a:lnTo>
                      <a:lnTo>
                        <a:pt x="6" y="66"/>
                      </a:lnTo>
                      <a:lnTo>
                        <a:pt x="11" y="75"/>
                      </a:lnTo>
                      <a:lnTo>
                        <a:pt x="16" y="75"/>
                      </a:lnTo>
                      <a:lnTo>
                        <a:pt x="16" y="86"/>
                      </a:lnTo>
                      <a:lnTo>
                        <a:pt x="39" y="101"/>
                      </a:lnTo>
                      <a:lnTo>
                        <a:pt x="35" y="108"/>
                      </a:lnTo>
                      <a:lnTo>
                        <a:pt x="34" y="119"/>
                      </a:lnTo>
                      <a:lnTo>
                        <a:pt x="27" y="134"/>
                      </a:lnTo>
                      <a:lnTo>
                        <a:pt x="27" y="140"/>
                      </a:lnTo>
                      <a:lnTo>
                        <a:pt x="21" y="150"/>
                      </a:lnTo>
                      <a:lnTo>
                        <a:pt x="22" y="156"/>
                      </a:lnTo>
                      <a:lnTo>
                        <a:pt x="21" y="165"/>
                      </a:lnTo>
                      <a:lnTo>
                        <a:pt x="20" y="166"/>
                      </a:lnTo>
                      <a:lnTo>
                        <a:pt x="21" y="172"/>
                      </a:lnTo>
                      <a:lnTo>
                        <a:pt x="20" y="177"/>
                      </a:lnTo>
                      <a:lnTo>
                        <a:pt x="5" y="187"/>
                      </a:lnTo>
                      <a:lnTo>
                        <a:pt x="5" y="192"/>
                      </a:lnTo>
                      <a:lnTo>
                        <a:pt x="4" y="195"/>
                      </a:lnTo>
                      <a:lnTo>
                        <a:pt x="0" y="198"/>
                      </a:lnTo>
                      <a:lnTo>
                        <a:pt x="1" y="205"/>
                      </a:lnTo>
                      <a:lnTo>
                        <a:pt x="0" y="214"/>
                      </a:lnTo>
                      <a:lnTo>
                        <a:pt x="8" y="222"/>
                      </a:lnTo>
                      <a:lnTo>
                        <a:pt x="17" y="216"/>
                      </a:lnTo>
                      <a:lnTo>
                        <a:pt x="26" y="222"/>
                      </a:lnTo>
                      <a:lnTo>
                        <a:pt x="32" y="215"/>
                      </a:lnTo>
                      <a:lnTo>
                        <a:pt x="66" y="214"/>
                      </a:lnTo>
                      <a:lnTo>
                        <a:pt x="67" y="210"/>
                      </a:lnTo>
                      <a:lnTo>
                        <a:pt x="77" y="208"/>
                      </a:lnTo>
                      <a:lnTo>
                        <a:pt x="80" y="198"/>
                      </a:lnTo>
                      <a:lnTo>
                        <a:pt x="87" y="189"/>
                      </a:lnTo>
                      <a:lnTo>
                        <a:pt x="97" y="191"/>
                      </a:lnTo>
                      <a:lnTo>
                        <a:pt x="98" y="193"/>
                      </a:lnTo>
                      <a:lnTo>
                        <a:pt x="94" y="200"/>
                      </a:lnTo>
                      <a:lnTo>
                        <a:pt x="96" y="205"/>
                      </a:lnTo>
                      <a:lnTo>
                        <a:pt x="98" y="209"/>
                      </a:lnTo>
                      <a:lnTo>
                        <a:pt x="103" y="195"/>
                      </a:lnTo>
                      <a:lnTo>
                        <a:pt x="110" y="195"/>
                      </a:lnTo>
                      <a:lnTo>
                        <a:pt x="107" y="205"/>
                      </a:lnTo>
                      <a:lnTo>
                        <a:pt x="107" y="210"/>
                      </a:lnTo>
                      <a:lnTo>
                        <a:pt x="99" y="214"/>
                      </a:lnTo>
                      <a:lnTo>
                        <a:pt x="94" y="222"/>
                      </a:lnTo>
                      <a:lnTo>
                        <a:pt x="97" y="235"/>
                      </a:lnTo>
                      <a:lnTo>
                        <a:pt x="96" y="240"/>
                      </a:lnTo>
                      <a:lnTo>
                        <a:pt x="85" y="253"/>
                      </a:lnTo>
                      <a:lnTo>
                        <a:pt x="91" y="265"/>
                      </a:lnTo>
                      <a:lnTo>
                        <a:pt x="99" y="259"/>
                      </a:lnTo>
                      <a:lnTo>
                        <a:pt x="101" y="268"/>
                      </a:lnTo>
                      <a:lnTo>
                        <a:pt x="110" y="259"/>
                      </a:lnTo>
                      <a:lnTo>
                        <a:pt x="109" y="252"/>
                      </a:lnTo>
                      <a:lnTo>
                        <a:pt x="112" y="248"/>
                      </a:lnTo>
                      <a:lnTo>
                        <a:pt x="125" y="238"/>
                      </a:lnTo>
                      <a:lnTo>
                        <a:pt x="125" y="232"/>
                      </a:lnTo>
                      <a:lnTo>
                        <a:pt x="126" y="232"/>
                      </a:lnTo>
                      <a:lnTo>
                        <a:pt x="129" y="237"/>
                      </a:lnTo>
                      <a:lnTo>
                        <a:pt x="133" y="240"/>
                      </a:lnTo>
                      <a:lnTo>
                        <a:pt x="142" y="235"/>
                      </a:lnTo>
                      <a:lnTo>
                        <a:pt x="144" y="229"/>
                      </a:lnTo>
                      <a:lnTo>
                        <a:pt x="146" y="225"/>
                      </a:lnTo>
                      <a:lnTo>
                        <a:pt x="151" y="226"/>
                      </a:lnTo>
                      <a:lnTo>
                        <a:pt x="151" y="216"/>
                      </a:lnTo>
                      <a:lnTo>
                        <a:pt x="160" y="213"/>
                      </a:lnTo>
                      <a:lnTo>
                        <a:pt x="166" y="202"/>
                      </a:lnTo>
                      <a:lnTo>
                        <a:pt x="166" y="193"/>
                      </a:lnTo>
                      <a:lnTo>
                        <a:pt x="169" y="184"/>
                      </a:lnTo>
                      <a:lnTo>
                        <a:pt x="179" y="175"/>
                      </a:lnTo>
                      <a:lnTo>
                        <a:pt x="180" y="165"/>
                      </a:lnTo>
                      <a:lnTo>
                        <a:pt x="204" y="152"/>
                      </a:lnTo>
                      <a:lnTo>
                        <a:pt x="222" y="152"/>
                      </a:lnTo>
                      <a:lnTo>
                        <a:pt x="222" y="148"/>
                      </a:lnTo>
                      <a:lnTo>
                        <a:pt x="221" y="145"/>
                      </a:lnTo>
                      <a:lnTo>
                        <a:pt x="207" y="1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5" name="Freeform 944"/>
                <p:cNvSpPr>
                  <a:spLocks noChangeAspect="1"/>
                </p:cNvSpPr>
                <p:nvPr/>
              </p:nvSpPr>
              <p:spPr bwMode="gray">
                <a:xfrm>
                  <a:off x="2957" y="1035"/>
                  <a:ext cx="99" cy="52"/>
                </a:xfrm>
                <a:custGeom>
                  <a:avLst/>
                  <a:gdLst/>
                  <a:ahLst/>
                  <a:cxnLst>
                    <a:cxn ang="0">
                      <a:pos x="20" y="11"/>
                    </a:cxn>
                    <a:cxn ang="0">
                      <a:pos x="23" y="22"/>
                    </a:cxn>
                    <a:cxn ang="0">
                      <a:pos x="2" y="41"/>
                    </a:cxn>
                    <a:cxn ang="0">
                      <a:pos x="15" y="61"/>
                    </a:cxn>
                    <a:cxn ang="0">
                      <a:pos x="23" y="72"/>
                    </a:cxn>
                    <a:cxn ang="0">
                      <a:pos x="29" y="76"/>
                    </a:cxn>
                    <a:cxn ang="0">
                      <a:pos x="36" y="91"/>
                    </a:cxn>
                    <a:cxn ang="0">
                      <a:pos x="70" y="97"/>
                    </a:cxn>
                    <a:cxn ang="0">
                      <a:pos x="85" y="86"/>
                    </a:cxn>
                    <a:cxn ang="0">
                      <a:pos x="121" y="79"/>
                    </a:cxn>
                    <a:cxn ang="0">
                      <a:pos x="144" y="69"/>
                    </a:cxn>
                    <a:cxn ang="0">
                      <a:pos x="202" y="66"/>
                    </a:cxn>
                    <a:cxn ang="0">
                      <a:pos x="199" y="76"/>
                    </a:cxn>
                    <a:cxn ang="0">
                      <a:pos x="209" y="88"/>
                    </a:cxn>
                    <a:cxn ang="0">
                      <a:pos x="202" y="96"/>
                    </a:cxn>
                    <a:cxn ang="0">
                      <a:pos x="153" y="106"/>
                    </a:cxn>
                    <a:cxn ang="0">
                      <a:pos x="133" y="106"/>
                    </a:cxn>
                    <a:cxn ang="0">
                      <a:pos x="145" y="123"/>
                    </a:cxn>
                    <a:cxn ang="0">
                      <a:pos x="158" y="130"/>
                    </a:cxn>
                    <a:cxn ang="0">
                      <a:pos x="153" y="144"/>
                    </a:cxn>
                    <a:cxn ang="0">
                      <a:pos x="117" y="131"/>
                    </a:cxn>
                    <a:cxn ang="0">
                      <a:pos x="98" y="119"/>
                    </a:cxn>
                    <a:cxn ang="0">
                      <a:pos x="86" y="138"/>
                    </a:cxn>
                    <a:cxn ang="0">
                      <a:pos x="106" y="158"/>
                    </a:cxn>
                    <a:cxn ang="0">
                      <a:pos x="142" y="183"/>
                    </a:cxn>
                    <a:cxn ang="0">
                      <a:pos x="160" y="199"/>
                    </a:cxn>
                    <a:cxn ang="0">
                      <a:pos x="175" y="188"/>
                    </a:cxn>
                    <a:cxn ang="0">
                      <a:pos x="186" y="183"/>
                    </a:cxn>
                    <a:cxn ang="0">
                      <a:pos x="218" y="187"/>
                    </a:cxn>
                    <a:cxn ang="0">
                      <a:pos x="249" y="187"/>
                    </a:cxn>
                    <a:cxn ang="0">
                      <a:pos x="244" y="206"/>
                    </a:cxn>
                    <a:cxn ang="0">
                      <a:pos x="257" y="228"/>
                    </a:cxn>
                    <a:cxn ang="0">
                      <a:pos x="261" y="246"/>
                    </a:cxn>
                    <a:cxn ang="0">
                      <a:pos x="279" y="259"/>
                    </a:cxn>
                    <a:cxn ang="0">
                      <a:pos x="287" y="259"/>
                    </a:cxn>
                    <a:cxn ang="0">
                      <a:pos x="332" y="236"/>
                    </a:cxn>
                    <a:cxn ang="0">
                      <a:pos x="354" y="211"/>
                    </a:cxn>
                    <a:cxn ang="0">
                      <a:pos x="376" y="209"/>
                    </a:cxn>
                    <a:cxn ang="0">
                      <a:pos x="391" y="208"/>
                    </a:cxn>
                    <a:cxn ang="0">
                      <a:pos x="413" y="182"/>
                    </a:cxn>
                    <a:cxn ang="0">
                      <a:pos x="424" y="163"/>
                    </a:cxn>
                    <a:cxn ang="0">
                      <a:pos x="428" y="150"/>
                    </a:cxn>
                    <a:cxn ang="0">
                      <a:pos x="421" y="124"/>
                    </a:cxn>
                    <a:cxn ang="0">
                      <a:pos x="443" y="112"/>
                    </a:cxn>
                    <a:cxn ang="0">
                      <a:pos x="459" y="87"/>
                    </a:cxn>
                    <a:cxn ang="0">
                      <a:pos x="462" y="79"/>
                    </a:cxn>
                    <a:cxn ang="0">
                      <a:pos x="491" y="57"/>
                    </a:cxn>
                    <a:cxn ang="0">
                      <a:pos x="487" y="28"/>
                    </a:cxn>
                    <a:cxn ang="0">
                      <a:pos x="492" y="11"/>
                    </a:cxn>
                    <a:cxn ang="0">
                      <a:pos x="235" y="0"/>
                    </a:cxn>
                    <a:cxn ang="0">
                      <a:pos x="228" y="11"/>
                    </a:cxn>
                    <a:cxn ang="0">
                      <a:pos x="67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96" h="260">
                      <a:moveTo>
                        <a:pt x="32" y="12"/>
                      </a:moveTo>
                      <a:lnTo>
                        <a:pt x="30" y="17"/>
                      </a:lnTo>
                      <a:lnTo>
                        <a:pt x="20" y="11"/>
                      </a:lnTo>
                      <a:lnTo>
                        <a:pt x="18" y="12"/>
                      </a:lnTo>
                      <a:lnTo>
                        <a:pt x="23" y="18"/>
                      </a:lnTo>
                      <a:lnTo>
                        <a:pt x="23" y="22"/>
                      </a:lnTo>
                      <a:lnTo>
                        <a:pt x="13" y="22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9" y="43"/>
                      </a:lnTo>
                      <a:lnTo>
                        <a:pt x="8" y="54"/>
                      </a:lnTo>
                      <a:lnTo>
                        <a:pt x="15" y="61"/>
                      </a:lnTo>
                      <a:lnTo>
                        <a:pt x="15" y="68"/>
                      </a:lnTo>
                      <a:lnTo>
                        <a:pt x="21" y="80"/>
                      </a:lnTo>
                      <a:lnTo>
                        <a:pt x="23" y="72"/>
                      </a:lnTo>
                      <a:lnTo>
                        <a:pt x="29" y="68"/>
                      </a:lnTo>
                      <a:lnTo>
                        <a:pt x="27" y="72"/>
                      </a:lnTo>
                      <a:lnTo>
                        <a:pt x="29" y="76"/>
                      </a:lnTo>
                      <a:lnTo>
                        <a:pt x="32" y="77"/>
                      </a:lnTo>
                      <a:lnTo>
                        <a:pt x="29" y="85"/>
                      </a:lnTo>
                      <a:lnTo>
                        <a:pt x="36" y="91"/>
                      </a:lnTo>
                      <a:lnTo>
                        <a:pt x="67" y="88"/>
                      </a:lnTo>
                      <a:lnTo>
                        <a:pt x="70" y="91"/>
                      </a:lnTo>
                      <a:lnTo>
                        <a:pt x="70" y="97"/>
                      </a:lnTo>
                      <a:lnTo>
                        <a:pt x="75" y="98"/>
                      </a:lnTo>
                      <a:lnTo>
                        <a:pt x="85" y="90"/>
                      </a:lnTo>
                      <a:lnTo>
                        <a:pt x="85" y="86"/>
                      </a:lnTo>
                      <a:lnTo>
                        <a:pt x="102" y="86"/>
                      </a:lnTo>
                      <a:lnTo>
                        <a:pt x="107" y="79"/>
                      </a:lnTo>
                      <a:lnTo>
                        <a:pt x="121" y="79"/>
                      </a:lnTo>
                      <a:lnTo>
                        <a:pt x="122" y="74"/>
                      </a:lnTo>
                      <a:lnTo>
                        <a:pt x="142" y="76"/>
                      </a:lnTo>
                      <a:lnTo>
                        <a:pt x="144" y="69"/>
                      </a:lnTo>
                      <a:lnTo>
                        <a:pt x="187" y="70"/>
                      </a:lnTo>
                      <a:lnTo>
                        <a:pt x="192" y="63"/>
                      </a:lnTo>
                      <a:lnTo>
                        <a:pt x="202" y="66"/>
                      </a:lnTo>
                      <a:lnTo>
                        <a:pt x="207" y="60"/>
                      </a:lnTo>
                      <a:lnTo>
                        <a:pt x="207" y="71"/>
                      </a:lnTo>
                      <a:lnTo>
                        <a:pt x="199" y="76"/>
                      </a:lnTo>
                      <a:lnTo>
                        <a:pt x="211" y="77"/>
                      </a:lnTo>
                      <a:lnTo>
                        <a:pt x="209" y="81"/>
                      </a:lnTo>
                      <a:lnTo>
                        <a:pt x="209" y="88"/>
                      </a:lnTo>
                      <a:lnTo>
                        <a:pt x="201" y="91"/>
                      </a:lnTo>
                      <a:lnTo>
                        <a:pt x="201" y="95"/>
                      </a:lnTo>
                      <a:lnTo>
                        <a:pt x="202" y="96"/>
                      </a:lnTo>
                      <a:lnTo>
                        <a:pt x="201" y="99"/>
                      </a:lnTo>
                      <a:lnTo>
                        <a:pt x="156" y="98"/>
                      </a:lnTo>
                      <a:lnTo>
                        <a:pt x="153" y="106"/>
                      </a:lnTo>
                      <a:lnTo>
                        <a:pt x="149" y="104"/>
                      </a:lnTo>
                      <a:lnTo>
                        <a:pt x="149" y="98"/>
                      </a:lnTo>
                      <a:lnTo>
                        <a:pt x="133" y="106"/>
                      </a:lnTo>
                      <a:lnTo>
                        <a:pt x="136" y="112"/>
                      </a:lnTo>
                      <a:lnTo>
                        <a:pt x="132" y="118"/>
                      </a:lnTo>
                      <a:lnTo>
                        <a:pt x="145" y="123"/>
                      </a:lnTo>
                      <a:lnTo>
                        <a:pt x="147" y="128"/>
                      </a:lnTo>
                      <a:lnTo>
                        <a:pt x="156" y="127"/>
                      </a:lnTo>
                      <a:lnTo>
                        <a:pt x="158" y="130"/>
                      </a:lnTo>
                      <a:lnTo>
                        <a:pt x="158" y="135"/>
                      </a:lnTo>
                      <a:lnTo>
                        <a:pt x="161" y="140"/>
                      </a:lnTo>
                      <a:lnTo>
                        <a:pt x="153" y="144"/>
                      </a:lnTo>
                      <a:lnTo>
                        <a:pt x="144" y="135"/>
                      </a:lnTo>
                      <a:lnTo>
                        <a:pt x="118" y="138"/>
                      </a:lnTo>
                      <a:lnTo>
                        <a:pt x="117" y="131"/>
                      </a:lnTo>
                      <a:lnTo>
                        <a:pt x="112" y="130"/>
                      </a:lnTo>
                      <a:lnTo>
                        <a:pt x="112" y="124"/>
                      </a:lnTo>
                      <a:lnTo>
                        <a:pt x="98" y="119"/>
                      </a:lnTo>
                      <a:lnTo>
                        <a:pt x="85" y="128"/>
                      </a:lnTo>
                      <a:lnTo>
                        <a:pt x="84" y="131"/>
                      </a:lnTo>
                      <a:lnTo>
                        <a:pt x="86" y="138"/>
                      </a:lnTo>
                      <a:lnTo>
                        <a:pt x="94" y="145"/>
                      </a:lnTo>
                      <a:lnTo>
                        <a:pt x="96" y="154"/>
                      </a:lnTo>
                      <a:lnTo>
                        <a:pt x="106" y="158"/>
                      </a:lnTo>
                      <a:lnTo>
                        <a:pt x="115" y="172"/>
                      </a:lnTo>
                      <a:lnTo>
                        <a:pt x="139" y="174"/>
                      </a:lnTo>
                      <a:lnTo>
                        <a:pt x="142" y="183"/>
                      </a:lnTo>
                      <a:lnTo>
                        <a:pt x="142" y="194"/>
                      </a:lnTo>
                      <a:lnTo>
                        <a:pt x="150" y="203"/>
                      </a:lnTo>
                      <a:lnTo>
                        <a:pt x="160" y="199"/>
                      </a:lnTo>
                      <a:lnTo>
                        <a:pt x="161" y="199"/>
                      </a:lnTo>
                      <a:lnTo>
                        <a:pt x="161" y="194"/>
                      </a:lnTo>
                      <a:lnTo>
                        <a:pt x="175" y="188"/>
                      </a:lnTo>
                      <a:lnTo>
                        <a:pt x="181" y="195"/>
                      </a:lnTo>
                      <a:lnTo>
                        <a:pt x="182" y="183"/>
                      </a:lnTo>
                      <a:lnTo>
                        <a:pt x="186" y="183"/>
                      </a:lnTo>
                      <a:lnTo>
                        <a:pt x="187" y="190"/>
                      </a:lnTo>
                      <a:lnTo>
                        <a:pt x="203" y="199"/>
                      </a:lnTo>
                      <a:lnTo>
                        <a:pt x="218" y="187"/>
                      </a:lnTo>
                      <a:lnTo>
                        <a:pt x="241" y="195"/>
                      </a:lnTo>
                      <a:lnTo>
                        <a:pt x="246" y="192"/>
                      </a:lnTo>
                      <a:lnTo>
                        <a:pt x="249" y="187"/>
                      </a:lnTo>
                      <a:lnTo>
                        <a:pt x="250" y="188"/>
                      </a:lnTo>
                      <a:lnTo>
                        <a:pt x="249" y="198"/>
                      </a:lnTo>
                      <a:lnTo>
                        <a:pt x="244" y="206"/>
                      </a:lnTo>
                      <a:lnTo>
                        <a:pt x="246" y="224"/>
                      </a:lnTo>
                      <a:lnTo>
                        <a:pt x="254" y="232"/>
                      </a:lnTo>
                      <a:lnTo>
                        <a:pt x="257" y="228"/>
                      </a:lnTo>
                      <a:lnTo>
                        <a:pt x="255" y="236"/>
                      </a:lnTo>
                      <a:lnTo>
                        <a:pt x="263" y="243"/>
                      </a:lnTo>
                      <a:lnTo>
                        <a:pt x="261" y="246"/>
                      </a:lnTo>
                      <a:lnTo>
                        <a:pt x="262" y="249"/>
                      </a:lnTo>
                      <a:lnTo>
                        <a:pt x="278" y="253"/>
                      </a:lnTo>
                      <a:lnTo>
                        <a:pt x="279" y="259"/>
                      </a:lnTo>
                      <a:lnTo>
                        <a:pt x="283" y="260"/>
                      </a:lnTo>
                      <a:lnTo>
                        <a:pt x="287" y="254"/>
                      </a:lnTo>
                      <a:lnTo>
                        <a:pt x="287" y="259"/>
                      </a:lnTo>
                      <a:lnTo>
                        <a:pt x="315" y="255"/>
                      </a:lnTo>
                      <a:lnTo>
                        <a:pt x="328" y="247"/>
                      </a:lnTo>
                      <a:lnTo>
                        <a:pt x="332" y="236"/>
                      </a:lnTo>
                      <a:lnTo>
                        <a:pt x="333" y="221"/>
                      </a:lnTo>
                      <a:lnTo>
                        <a:pt x="337" y="217"/>
                      </a:lnTo>
                      <a:lnTo>
                        <a:pt x="354" y="211"/>
                      </a:lnTo>
                      <a:lnTo>
                        <a:pt x="367" y="199"/>
                      </a:lnTo>
                      <a:lnTo>
                        <a:pt x="376" y="204"/>
                      </a:lnTo>
                      <a:lnTo>
                        <a:pt x="376" y="209"/>
                      </a:lnTo>
                      <a:lnTo>
                        <a:pt x="379" y="211"/>
                      </a:lnTo>
                      <a:lnTo>
                        <a:pt x="385" y="204"/>
                      </a:lnTo>
                      <a:lnTo>
                        <a:pt x="391" y="208"/>
                      </a:lnTo>
                      <a:lnTo>
                        <a:pt x="405" y="194"/>
                      </a:lnTo>
                      <a:lnTo>
                        <a:pt x="414" y="188"/>
                      </a:lnTo>
                      <a:lnTo>
                        <a:pt x="413" y="182"/>
                      </a:lnTo>
                      <a:lnTo>
                        <a:pt x="418" y="174"/>
                      </a:lnTo>
                      <a:lnTo>
                        <a:pt x="417" y="166"/>
                      </a:lnTo>
                      <a:lnTo>
                        <a:pt x="424" y="163"/>
                      </a:lnTo>
                      <a:lnTo>
                        <a:pt x="425" y="156"/>
                      </a:lnTo>
                      <a:lnTo>
                        <a:pt x="425" y="150"/>
                      </a:lnTo>
                      <a:lnTo>
                        <a:pt x="428" y="150"/>
                      </a:lnTo>
                      <a:lnTo>
                        <a:pt x="427" y="142"/>
                      </a:lnTo>
                      <a:lnTo>
                        <a:pt x="422" y="140"/>
                      </a:lnTo>
                      <a:lnTo>
                        <a:pt x="421" y="124"/>
                      </a:lnTo>
                      <a:lnTo>
                        <a:pt x="433" y="114"/>
                      </a:lnTo>
                      <a:lnTo>
                        <a:pt x="434" y="109"/>
                      </a:lnTo>
                      <a:lnTo>
                        <a:pt x="443" y="112"/>
                      </a:lnTo>
                      <a:lnTo>
                        <a:pt x="448" y="98"/>
                      </a:lnTo>
                      <a:lnTo>
                        <a:pt x="455" y="99"/>
                      </a:lnTo>
                      <a:lnTo>
                        <a:pt x="459" y="87"/>
                      </a:lnTo>
                      <a:lnTo>
                        <a:pt x="465" y="86"/>
                      </a:lnTo>
                      <a:lnTo>
                        <a:pt x="462" y="84"/>
                      </a:lnTo>
                      <a:lnTo>
                        <a:pt x="462" y="79"/>
                      </a:lnTo>
                      <a:lnTo>
                        <a:pt x="472" y="66"/>
                      </a:lnTo>
                      <a:lnTo>
                        <a:pt x="473" y="60"/>
                      </a:lnTo>
                      <a:lnTo>
                        <a:pt x="491" y="57"/>
                      </a:lnTo>
                      <a:lnTo>
                        <a:pt x="494" y="44"/>
                      </a:lnTo>
                      <a:lnTo>
                        <a:pt x="496" y="37"/>
                      </a:lnTo>
                      <a:lnTo>
                        <a:pt x="487" y="28"/>
                      </a:lnTo>
                      <a:lnTo>
                        <a:pt x="488" y="26"/>
                      </a:lnTo>
                      <a:lnTo>
                        <a:pt x="487" y="21"/>
                      </a:lnTo>
                      <a:lnTo>
                        <a:pt x="492" y="11"/>
                      </a:lnTo>
                      <a:lnTo>
                        <a:pt x="491" y="4"/>
                      </a:lnTo>
                      <a:lnTo>
                        <a:pt x="492" y="0"/>
                      </a:lnTo>
                      <a:lnTo>
                        <a:pt x="235" y="0"/>
                      </a:lnTo>
                      <a:lnTo>
                        <a:pt x="235" y="4"/>
                      </a:lnTo>
                      <a:lnTo>
                        <a:pt x="230" y="2"/>
                      </a:lnTo>
                      <a:lnTo>
                        <a:pt x="228" y="11"/>
                      </a:lnTo>
                      <a:lnTo>
                        <a:pt x="222" y="5"/>
                      </a:lnTo>
                      <a:lnTo>
                        <a:pt x="219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35" y="0"/>
                      </a:lnTo>
                      <a:lnTo>
                        <a:pt x="31" y="6"/>
                      </a:lnTo>
                      <a:lnTo>
                        <a:pt x="32" y="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17" name="Group 976"/>
              <p:cNvGrpSpPr/>
              <p:nvPr/>
            </p:nvGrpSpPr>
            <p:grpSpPr bwMode="gray">
              <a:xfrm>
                <a:off x="2383316" y="4777791"/>
                <a:ext cx="50400" cy="68400"/>
                <a:chOff x="2383316" y="4777791"/>
                <a:chExt cx="50400" cy="68400"/>
              </a:xfrm>
            </p:grpSpPr>
            <p:sp>
              <p:nvSpPr>
                <p:cNvPr id="118" name="Freeform 45"/>
                <p:cNvSpPr>
                  <a:spLocks noChangeAspect="1"/>
                </p:cNvSpPr>
                <p:nvPr/>
              </p:nvSpPr>
              <p:spPr bwMode="gray">
                <a:xfrm>
                  <a:off x="2386306" y="4777791"/>
                  <a:ext cx="47410" cy="66074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rgbClr val="DEEDBF"/>
                </a:solidFill>
                <a:ln w="635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9" name="Freeform 46"/>
                <p:cNvSpPr>
                  <a:spLocks noChangeAspect="1"/>
                </p:cNvSpPr>
                <p:nvPr/>
              </p:nvSpPr>
              <p:spPr bwMode="gray">
                <a:xfrm>
                  <a:off x="2383316" y="4820134"/>
                  <a:ext cx="23492" cy="26057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rgbClr val="DEEDBF"/>
                </a:solidFill>
                <a:ln w="635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2" name="Group 998"/>
            <p:cNvGrpSpPr/>
            <p:nvPr/>
          </p:nvGrpSpPr>
          <p:grpSpPr bwMode="gray">
            <a:xfrm>
              <a:off x="1976940" y="4910304"/>
              <a:ext cx="777684" cy="870605"/>
              <a:chOff x="1976940" y="4910304"/>
              <a:chExt cx="777684" cy="870605"/>
            </a:xfrm>
          </p:grpSpPr>
          <p:sp>
            <p:nvSpPr>
              <p:cNvPr id="23" name="Freeform 634"/>
              <p:cNvSpPr>
                <a:spLocks noChangeAspect="1"/>
              </p:cNvSpPr>
              <p:nvPr/>
            </p:nvSpPr>
            <p:spPr bwMode="gray">
              <a:xfrm>
                <a:off x="2257484" y="4910304"/>
                <a:ext cx="45382" cy="95932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Freeform 638"/>
              <p:cNvSpPr>
                <a:spLocks noChangeAspect="1"/>
              </p:cNvSpPr>
              <p:nvPr/>
            </p:nvSpPr>
            <p:spPr bwMode="gray">
              <a:xfrm>
                <a:off x="2078019" y="4913398"/>
                <a:ext cx="228973" cy="233124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solidFill>
                <a:srgbClr val="ED7E33"/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5" name="Group 994"/>
              <p:cNvGrpSpPr/>
              <p:nvPr/>
            </p:nvGrpSpPr>
            <p:grpSpPr bwMode="gray">
              <a:xfrm>
                <a:off x="1976940" y="4930934"/>
                <a:ext cx="777684" cy="849975"/>
                <a:chOff x="1976940" y="4930934"/>
                <a:chExt cx="777684" cy="849975"/>
              </a:xfrm>
            </p:grpSpPr>
            <p:sp>
              <p:nvSpPr>
                <p:cNvPr id="29" name="Freeform 635"/>
                <p:cNvSpPr>
                  <a:spLocks noChangeAspect="1"/>
                </p:cNvSpPr>
                <p:nvPr/>
              </p:nvSpPr>
              <p:spPr bwMode="gray">
                <a:xfrm>
                  <a:off x="2452421" y="4988699"/>
                  <a:ext cx="126864" cy="124814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" name="Freeform 636"/>
                <p:cNvSpPr>
                  <a:spLocks noChangeAspect="1"/>
                </p:cNvSpPr>
                <p:nvPr/>
              </p:nvSpPr>
              <p:spPr bwMode="gray">
                <a:xfrm>
                  <a:off x="2325557" y="5092883"/>
                  <a:ext cx="121706" cy="186706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" name="Freeform 637"/>
                <p:cNvSpPr>
                  <a:spLocks noChangeAspect="1"/>
                </p:cNvSpPr>
                <p:nvPr/>
              </p:nvSpPr>
              <p:spPr bwMode="gray">
                <a:xfrm>
                  <a:off x="2587535" y="5156837"/>
                  <a:ext cx="74262" cy="67049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2" name="Freeform 639"/>
                <p:cNvSpPr>
                  <a:spLocks noChangeAspect="1"/>
                </p:cNvSpPr>
                <p:nvPr/>
              </p:nvSpPr>
              <p:spPr bwMode="gray">
                <a:xfrm>
                  <a:off x="2648389" y="5218729"/>
                  <a:ext cx="16503" cy="21662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3" name="Freeform 640"/>
                <p:cNvSpPr>
                  <a:spLocks noChangeAspect="1"/>
                </p:cNvSpPr>
                <p:nvPr/>
              </p:nvSpPr>
              <p:spPr bwMode="gray">
                <a:xfrm>
                  <a:off x="1983129" y="5045433"/>
                  <a:ext cx="136146" cy="150602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4" name="Freeform 641"/>
                <p:cNvSpPr>
                  <a:spLocks noChangeAspect="1"/>
                </p:cNvSpPr>
                <p:nvPr/>
              </p:nvSpPr>
              <p:spPr bwMode="gray">
                <a:xfrm>
                  <a:off x="2028511" y="4930934"/>
                  <a:ext cx="135115" cy="108310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5" name="Freeform 642"/>
                <p:cNvSpPr>
                  <a:spLocks noChangeAspect="1"/>
                </p:cNvSpPr>
                <p:nvPr/>
              </p:nvSpPr>
              <p:spPr bwMode="gray">
                <a:xfrm>
                  <a:off x="2639106" y="5229044"/>
                  <a:ext cx="115518" cy="152665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6" name="Freeform 644"/>
                <p:cNvSpPr>
                  <a:spLocks noChangeAspect="1"/>
                </p:cNvSpPr>
                <p:nvPr/>
              </p:nvSpPr>
              <p:spPr bwMode="gray">
                <a:xfrm>
                  <a:off x="2176003" y="5090820"/>
                  <a:ext cx="179465" cy="140287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 645"/>
                <p:cNvSpPr>
                  <a:spLocks noChangeAspect="1"/>
                </p:cNvSpPr>
                <p:nvPr/>
              </p:nvSpPr>
              <p:spPr bwMode="gray">
                <a:xfrm>
                  <a:off x="2548342" y="5195004"/>
                  <a:ext cx="170183" cy="128940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8" name="Freeform 646"/>
                <p:cNvSpPr>
                  <a:spLocks noChangeAspect="1"/>
                </p:cNvSpPr>
                <p:nvPr/>
              </p:nvSpPr>
              <p:spPr bwMode="gray">
                <a:xfrm>
                  <a:off x="2278112" y="4968069"/>
                  <a:ext cx="179465" cy="172264"/>
                </a:xfrm>
                <a:custGeom>
                  <a:avLst/>
                  <a:gdLst/>
                  <a:ahLst/>
                  <a:cxnLst>
                    <a:cxn ang="0">
                      <a:pos x="134" y="578"/>
                    </a:cxn>
                    <a:cxn ang="0">
                      <a:pos x="76" y="535"/>
                    </a:cxn>
                    <a:cxn ang="0">
                      <a:pos x="40" y="507"/>
                    </a:cxn>
                    <a:cxn ang="0">
                      <a:pos x="11" y="449"/>
                    </a:cxn>
                    <a:cxn ang="0">
                      <a:pos x="18" y="425"/>
                    </a:cxn>
                    <a:cxn ang="0">
                      <a:pos x="32" y="340"/>
                    </a:cxn>
                    <a:cxn ang="0">
                      <a:pos x="29" y="288"/>
                    </a:cxn>
                    <a:cxn ang="0">
                      <a:pos x="11" y="222"/>
                    </a:cxn>
                    <a:cxn ang="0">
                      <a:pos x="11" y="184"/>
                    </a:cxn>
                    <a:cxn ang="0">
                      <a:pos x="36" y="171"/>
                    </a:cxn>
                    <a:cxn ang="0">
                      <a:pos x="52" y="143"/>
                    </a:cxn>
                    <a:cxn ang="0">
                      <a:pos x="52" y="98"/>
                    </a:cxn>
                    <a:cxn ang="0">
                      <a:pos x="79" y="74"/>
                    </a:cxn>
                    <a:cxn ang="0">
                      <a:pos x="119" y="39"/>
                    </a:cxn>
                    <a:cxn ang="0">
                      <a:pos x="130" y="2"/>
                    </a:cxn>
                    <a:cxn ang="0">
                      <a:pos x="190" y="22"/>
                    </a:cxn>
                    <a:cxn ang="0">
                      <a:pos x="237" y="23"/>
                    </a:cxn>
                    <a:cxn ang="0">
                      <a:pos x="276" y="35"/>
                    </a:cxn>
                    <a:cxn ang="0">
                      <a:pos x="323" y="52"/>
                    </a:cxn>
                    <a:cxn ang="0">
                      <a:pos x="333" y="84"/>
                    </a:cxn>
                    <a:cxn ang="0">
                      <a:pos x="371" y="121"/>
                    </a:cxn>
                    <a:cxn ang="0">
                      <a:pos x="431" y="130"/>
                    </a:cxn>
                    <a:cxn ang="0">
                      <a:pos x="482" y="151"/>
                    </a:cxn>
                    <a:cxn ang="0">
                      <a:pos x="514" y="178"/>
                    </a:cxn>
                    <a:cxn ang="0">
                      <a:pos x="561" y="176"/>
                    </a:cxn>
                    <a:cxn ang="0">
                      <a:pos x="587" y="148"/>
                    </a:cxn>
                    <a:cxn ang="0">
                      <a:pos x="589" y="117"/>
                    </a:cxn>
                    <a:cxn ang="0">
                      <a:pos x="582" y="83"/>
                    </a:cxn>
                    <a:cxn ang="0">
                      <a:pos x="606" y="47"/>
                    </a:cxn>
                    <a:cxn ang="0">
                      <a:pos x="658" y="22"/>
                    </a:cxn>
                    <a:cxn ang="0">
                      <a:pos x="729" y="25"/>
                    </a:cxn>
                    <a:cxn ang="0">
                      <a:pos x="754" y="35"/>
                    </a:cxn>
                    <a:cxn ang="0">
                      <a:pos x="751" y="46"/>
                    </a:cxn>
                    <a:cxn ang="0">
                      <a:pos x="767" y="63"/>
                    </a:cxn>
                    <a:cxn ang="0">
                      <a:pos x="797" y="67"/>
                    </a:cxn>
                    <a:cxn ang="0">
                      <a:pos x="831" y="77"/>
                    </a:cxn>
                    <a:cxn ang="0">
                      <a:pos x="868" y="95"/>
                    </a:cxn>
                    <a:cxn ang="0">
                      <a:pos x="860" y="108"/>
                    </a:cxn>
                    <a:cxn ang="0">
                      <a:pos x="856" y="127"/>
                    </a:cxn>
                    <a:cxn ang="0">
                      <a:pos x="858" y="180"/>
                    </a:cxn>
                    <a:cxn ang="0">
                      <a:pos x="845" y="192"/>
                    </a:cxn>
                    <a:cxn ang="0">
                      <a:pos x="853" y="227"/>
                    </a:cxn>
                    <a:cxn ang="0">
                      <a:pos x="869" y="261"/>
                    </a:cxn>
                    <a:cxn ang="0">
                      <a:pos x="869" y="421"/>
                    </a:cxn>
                    <a:cxn ang="0">
                      <a:pos x="869" y="593"/>
                    </a:cxn>
                    <a:cxn ang="0">
                      <a:pos x="869" y="740"/>
                    </a:cxn>
                    <a:cxn ang="0">
                      <a:pos x="817" y="832"/>
                    </a:cxn>
                    <a:cxn ang="0">
                      <a:pos x="715" y="783"/>
                    </a:cxn>
                    <a:cxn ang="0">
                      <a:pos x="573" y="709"/>
                    </a:cxn>
                    <a:cxn ang="0">
                      <a:pos x="433" y="635"/>
                    </a:cxn>
                    <a:cxn ang="0">
                      <a:pos x="326" y="622"/>
                    </a:cxn>
                    <a:cxn ang="0">
                      <a:pos x="297" y="620"/>
                    </a:cxn>
                    <a:cxn ang="0">
                      <a:pos x="275" y="605"/>
                    </a:cxn>
                    <a:cxn ang="0">
                      <a:pos x="222" y="595"/>
                    </a:cxn>
                    <a:cxn ang="0">
                      <a:pos x="145" y="595"/>
                    </a:cxn>
                  </a:cxnLst>
                  <a:rect l="0" t="0" r="r" b="b"/>
                  <a:pathLst>
                    <a:path w="871" h="832">
                      <a:moveTo>
                        <a:pt x="140" y="598"/>
                      </a:moveTo>
                      <a:lnTo>
                        <a:pt x="138" y="592"/>
                      </a:lnTo>
                      <a:lnTo>
                        <a:pt x="134" y="578"/>
                      </a:lnTo>
                      <a:lnTo>
                        <a:pt x="116" y="549"/>
                      </a:lnTo>
                      <a:lnTo>
                        <a:pt x="87" y="535"/>
                      </a:lnTo>
                      <a:lnTo>
                        <a:pt x="76" y="535"/>
                      </a:lnTo>
                      <a:lnTo>
                        <a:pt x="57" y="534"/>
                      </a:lnTo>
                      <a:lnTo>
                        <a:pt x="43" y="519"/>
                      </a:lnTo>
                      <a:lnTo>
                        <a:pt x="40" y="507"/>
                      </a:lnTo>
                      <a:lnTo>
                        <a:pt x="39" y="487"/>
                      </a:lnTo>
                      <a:lnTo>
                        <a:pt x="29" y="471"/>
                      </a:lnTo>
                      <a:lnTo>
                        <a:pt x="11" y="449"/>
                      </a:lnTo>
                      <a:lnTo>
                        <a:pt x="6" y="436"/>
                      </a:lnTo>
                      <a:lnTo>
                        <a:pt x="7" y="428"/>
                      </a:lnTo>
                      <a:lnTo>
                        <a:pt x="18" y="425"/>
                      </a:lnTo>
                      <a:lnTo>
                        <a:pt x="27" y="418"/>
                      </a:lnTo>
                      <a:lnTo>
                        <a:pt x="28" y="362"/>
                      </a:lnTo>
                      <a:lnTo>
                        <a:pt x="32" y="340"/>
                      </a:lnTo>
                      <a:lnTo>
                        <a:pt x="32" y="327"/>
                      </a:lnTo>
                      <a:lnTo>
                        <a:pt x="29" y="319"/>
                      </a:lnTo>
                      <a:lnTo>
                        <a:pt x="29" y="288"/>
                      </a:lnTo>
                      <a:lnTo>
                        <a:pt x="28" y="266"/>
                      </a:lnTo>
                      <a:lnTo>
                        <a:pt x="23" y="243"/>
                      </a:lnTo>
                      <a:lnTo>
                        <a:pt x="11" y="222"/>
                      </a:lnTo>
                      <a:lnTo>
                        <a:pt x="0" y="207"/>
                      </a:lnTo>
                      <a:lnTo>
                        <a:pt x="1" y="191"/>
                      </a:lnTo>
                      <a:lnTo>
                        <a:pt x="11" y="184"/>
                      </a:lnTo>
                      <a:lnTo>
                        <a:pt x="12" y="181"/>
                      </a:lnTo>
                      <a:lnTo>
                        <a:pt x="24" y="180"/>
                      </a:lnTo>
                      <a:lnTo>
                        <a:pt x="36" y="171"/>
                      </a:lnTo>
                      <a:lnTo>
                        <a:pt x="46" y="163"/>
                      </a:lnTo>
                      <a:lnTo>
                        <a:pt x="52" y="153"/>
                      </a:lnTo>
                      <a:lnTo>
                        <a:pt x="52" y="143"/>
                      </a:lnTo>
                      <a:lnTo>
                        <a:pt x="46" y="115"/>
                      </a:lnTo>
                      <a:lnTo>
                        <a:pt x="48" y="106"/>
                      </a:lnTo>
                      <a:lnTo>
                        <a:pt x="52" y="98"/>
                      </a:lnTo>
                      <a:lnTo>
                        <a:pt x="65" y="92"/>
                      </a:lnTo>
                      <a:lnTo>
                        <a:pt x="75" y="85"/>
                      </a:lnTo>
                      <a:lnTo>
                        <a:pt x="79" y="74"/>
                      </a:lnTo>
                      <a:lnTo>
                        <a:pt x="108" y="55"/>
                      </a:lnTo>
                      <a:lnTo>
                        <a:pt x="114" y="50"/>
                      </a:lnTo>
                      <a:lnTo>
                        <a:pt x="119" y="39"/>
                      </a:lnTo>
                      <a:lnTo>
                        <a:pt x="118" y="3"/>
                      </a:lnTo>
                      <a:lnTo>
                        <a:pt x="119" y="0"/>
                      </a:lnTo>
                      <a:lnTo>
                        <a:pt x="130" y="2"/>
                      </a:lnTo>
                      <a:lnTo>
                        <a:pt x="142" y="9"/>
                      </a:lnTo>
                      <a:lnTo>
                        <a:pt x="169" y="20"/>
                      </a:lnTo>
                      <a:lnTo>
                        <a:pt x="190" y="22"/>
                      </a:lnTo>
                      <a:lnTo>
                        <a:pt x="211" y="17"/>
                      </a:lnTo>
                      <a:lnTo>
                        <a:pt x="226" y="18"/>
                      </a:lnTo>
                      <a:lnTo>
                        <a:pt x="237" y="23"/>
                      </a:lnTo>
                      <a:lnTo>
                        <a:pt x="250" y="24"/>
                      </a:lnTo>
                      <a:lnTo>
                        <a:pt x="267" y="29"/>
                      </a:lnTo>
                      <a:lnTo>
                        <a:pt x="276" y="35"/>
                      </a:lnTo>
                      <a:lnTo>
                        <a:pt x="297" y="45"/>
                      </a:lnTo>
                      <a:lnTo>
                        <a:pt x="309" y="47"/>
                      </a:lnTo>
                      <a:lnTo>
                        <a:pt x="323" y="52"/>
                      </a:lnTo>
                      <a:lnTo>
                        <a:pt x="329" y="58"/>
                      </a:lnTo>
                      <a:lnTo>
                        <a:pt x="333" y="71"/>
                      </a:lnTo>
                      <a:lnTo>
                        <a:pt x="333" y="84"/>
                      </a:lnTo>
                      <a:lnTo>
                        <a:pt x="342" y="99"/>
                      </a:lnTo>
                      <a:lnTo>
                        <a:pt x="358" y="115"/>
                      </a:lnTo>
                      <a:lnTo>
                        <a:pt x="371" y="121"/>
                      </a:lnTo>
                      <a:lnTo>
                        <a:pt x="379" y="124"/>
                      </a:lnTo>
                      <a:lnTo>
                        <a:pt x="415" y="125"/>
                      </a:lnTo>
                      <a:lnTo>
                        <a:pt x="431" y="130"/>
                      </a:lnTo>
                      <a:lnTo>
                        <a:pt x="459" y="140"/>
                      </a:lnTo>
                      <a:lnTo>
                        <a:pt x="474" y="149"/>
                      </a:lnTo>
                      <a:lnTo>
                        <a:pt x="482" y="151"/>
                      </a:lnTo>
                      <a:lnTo>
                        <a:pt x="490" y="154"/>
                      </a:lnTo>
                      <a:lnTo>
                        <a:pt x="496" y="162"/>
                      </a:lnTo>
                      <a:lnTo>
                        <a:pt x="514" y="178"/>
                      </a:lnTo>
                      <a:lnTo>
                        <a:pt x="529" y="184"/>
                      </a:lnTo>
                      <a:lnTo>
                        <a:pt x="543" y="184"/>
                      </a:lnTo>
                      <a:lnTo>
                        <a:pt x="561" y="176"/>
                      </a:lnTo>
                      <a:lnTo>
                        <a:pt x="571" y="170"/>
                      </a:lnTo>
                      <a:lnTo>
                        <a:pt x="581" y="159"/>
                      </a:lnTo>
                      <a:lnTo>
                        <a:pt x="587" y="148"/>
                      </a:lnTo>
                      <a:lnTo>
                        <a:pt x="593" y="138"/>
                      </a:lnTo>
                      <a:lnTo>
                        <a:pt x="594" y="130"/>
                      </a:lnTo>
                      <a:lnTo>
                        <a:pt x="589" y="117"/>
                      </a:lnTo>
                      <a:lnTo>
                        <a:pt x="588" y="108"/>
                      </a:lnTo>
                      <a:lnTo>
                        <a:pt x="582" y="98"/>
                      </a:lnTo>
                      <a:lnTo>
                        <a:pt x="582" y="83"/>
                      </a:lnTo>
                      <a:lnTo>
                        <a:pt x="586" y="70"/>
                      </a:lnTo>
                      <a:lnTo>
                        <a:pt x="598" y="55"/>
                      </a:lnTo>
                      <a:lnTo>
                        <a:pt x="606" y="47"/>
                      </a:lnTo>
                      <a:lnTo>
                        <a:pt x="625" y="33"/>
                      </a:lnTo>
                      <a:lnTo>
                        <a:pt x="641" y="24"/>
                      </a:lnTo>
                      <a:lnTo>
                        <a:pt x="658" y="22"/>
                      </a:lnTo>
                      <a:lnTo>
                        <a:pt x="670" y="17"/>
                      </a:lnTo>
                      <a:lnTo>
                        <a:pt x="701" y="15"/>
                      </a:lnTo>
                      <a:lnTo>
                        <a:pt x="729" y="25"/>
                      </a:lnTo>
                      <a:lnTo>
                        <a:pt x="737" y="29"/>
                      </a:lnTo>
                      <a:lnTo>
                        <a:pt x="745" y="30"/>
                      </a:lnTo>
                      <a:lnTo>
                        <a:pt x="754" y="35"/>
                      </a:lnTo>
                      <a:lnTo>
                        <a:pt x="755" y="45"/>
                      </a:lnTo>
                      <a:lnTo>
                        <a:pt x="754" y="47"/>
                      </a:lnTo>
                      <a:lnTo>
                        <a:pt x="751" y="46"/>
                      </a:lnTo>
                      <a:lnTo>
                        <a:pt x="753" y="54"/>
                      </a:lnTo>
                      <a:lnTo>
                        <a:pt x="762" y="61"/>
                      </a:lnTo>
                      <a:lnTo>
                        <a:pt x="767" y="63"/>
                      </a:lnTo>
                      <a:lnTo>
                        <a:pt x="772" y="62"/>
                      </a:lnTo>
                      <a:lnTo>
                        <a:pt x="787" y="65"/>
                      </a:lnTo>
                      <a:lnTo>
                        <a:pt x="797" y="67"/>
                      </a:lnTo>
                      <a:lnTo>
                        <a:pt x="801" y="68"/>
                      </a:lnTo>
                      <a:lnTo>
                        <a:pt x="815" y="74"/>
                      </a:lnTo>
                      <a:lnTo>
                        <a:pt x="831" y="77"/>
                      </a:lnTo>
                      <a:lnTo>
                        <a:pt x="856" y="78"/>
                      </a:lnTo>
                      <a:lnTo>
                        <a:pt x="864" y="83"/>
                      </a:lnTo>
                      <a:lnTo>
                        <a:pt x="868" y="95"/>
                      </a:lnTo>
                      <a:lnTo>
                        <a:pt x="871" y="97"/>
                      </a:lnTo>
                      <a:lnTo>
                        <a:pt x="863" y="99"/>
                      </a:lnTo>
                      <a:lnTo>
                        <a:pt x="860" y="108"/>
                      </a:lnTo>
                      <a:lnTo>
                        <a:pt x="852" y="116"/>
                      </a:lnTo>
                      <a:lnTo>
                        <a:pt x="852" y="119"/>
                      </a:lnTo>
                      <a:lnTo>
                        <a:pt x="856" y="127"/>
                      </a:lnTo>
                      <a:lnTo>
                        <a:pt x="857" y="154"/>
                      </a:lnTo>
                      <a:lnTo>
                        <a:pt x="860" y="171"/>
                      </a:lnTo>
                      <a:lnTo>
                        <a:pt x="858" y="180"/>
                      </a:lnTo>
                      <a:lnTo>
                        <a:pt x="858" y="183"/>
                      </a:lnTo>
                      <a:lnTo>
                        <a:pt x="848" y="187"/>
                      </a:lnTo>
                      <a:lnTo>
                        <a:pt x="845" y="192"/>
                      </a:lnTo>
                      <a:lnTo>
                        <a:pt x="845" y="196"/>
                      </a:lnTo>
                      <a:lnTo>
                        <a:pt x="846" y="217"/>
                      </a:lnTo>
                      <a:lnTo>
                        <a:pt x="853" y="227"/>
                      </a:lnTo>
                      <a:lnTo>
                        <a:pt x="855" y="230"/>
                      </a:lnTo>
                      <a:lnTo>
                        <a:pt x="852" y="243"/>
                      </a:lnTo>
                      <a:lnTo>
                        <a:pt x="869" y="261"/>
                      </a:lnTo>
                      <a:lnTo>
                        <a:pt x="869" y="304"/>
                      </a:lnTo>
                      <a:lnTo>
                        <a:pt x="869" y="362"/>
                      </a:lnTo>
                      <a:lnTo>
                        <a:pt x="869" y="421"/>
                      </a:lnTo>
                      <a:lnTo>
                        <a:pt x="869" y="479"/>
                      </a:lnTo>
                      <a:lnTo>
                        <a:pt x="869" y="535"/>
                      </a:lnTo>
                      <a:lnTo>
                        <a:pt x="869" y="593"/>
                      </a:lnTo>
                      <a:lnTo>
                        <a:pt x="869" y="649"/>
                      </a:lnTo>
                      <a:lnTo>
                        <a:pt x="869" y="687"/>
                      </a:lnTo>
                      <a:lnTo>
                        <a:pt x="869" y="740"/>
                      </a:lnTo>
                      <a:lnTo>
                        <a:pt x="869" y="799"/>
                      </a:lnTo>
                      <a:lnTo>
                        <a:pt x="817" y="799"/>
                      </a:lnTo>
                      <a:lnTo>
                        <a:pt x="817" y="832"/>
                      </a:lnTo>
                      <a:lnTo>
                        <a:pt x="808" y="831"/>
                      </a:lnTo>
                      <a:lnTo>
                        <a:pt x="761" y="807"/>
                      </a:lnTo>
                      <a:lnTo>
                        <a:pt x="715" y="783"/>
                      </a:lnTo>
                      <a:lnTo>
                        <a:pt x="667" y="759"/>
                      </a:lnTo>
                      <a:lnTo>
                        <a:pt x="620" y="734"/>
                      </a:lnTo>
                      <a:lnTo>
                        <a:pt x="573" y="709"/>
                      </a:lnTo>
                      <a:lnTo>
                        <a:pt x="527" y="685"/>
                      </a:lnTo>
                      <a:lnTo>
                        <a:pt x="480" y="659"/>
                      </a:lnTo>
                      <a:lnTo>
                        <a:pt x="433" y="635"/>
                      </a:lnTo>
                      <a:lnTo>
                        <a:pt x="387" y="610"/>
                      </a:lnTo>
                      <a:lnTo>
                        <a:pt x="376" y="605"/>
                      </a:lnTo>
                      <a:lnTo>
                        <a:pt x="326" y="622"/>
                      </a:lnTo>
                      <a:lnTo>
                        <a:pt x="320" y="625"/>
                      </a:lnTo>
                      <a:lnTo>
                        <a:pt x="303" y="630"/>
                      </a:lnTo>
                      <a:lnTo>
                        <a:pt x="297" y="620"/>
                      </a:lnTo>
                      <a:lnTo>
                        <a:pt x="293" y="616"/>
                      </a:lnTo>
                      <a:lnTo>
                        <a:pt x="278" y="609"/>
                      </a:lnTo>
                      <a:lnTo>
                        <a:pt x="275" y="605"/>
                      </a:lnTo>
                      <a:lnTo>
                        <a:pt x="270" y="601"/>
                      </a:lnTo>
                      <a:lnTo>
                        <a:pt x="261" y="599"/>
                      </a:lnTo>
                      <a:lnTo>
                        <a:pt x="222" y="595"/>
                      </a:lnTo>
                      <a:lnTo>
                        <a:pt x="179" y="596"/>
                      </a:lnTo>
                      <a:lnTo>
                        <a:pt x="148" y="594"/>
                      </a:lnTo>
                      <a:lnTo>
                        <a:pt x="145" y="595"/>
                      </a:lnTo>
                      <a:lnTo>
                        <a:pt x="140" y="598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9" name="Freeform 647"/>
                <p:cNvSpPr>
                  <a:spLocks noChangeAspect="1"/>
                </p:cNvSpPr>
                <p:nvPr/>
              </p:nvSpPr>
              <p:spPr bwMode="gray">
                <a:xfrm>
                  <a:off x="2037794" y="5073284"/>
                  <a:ext cx="183591" cy="175359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/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0" name="Freeform 648"/>
                <p:cNvSpPr>
                  <a:spLocks noChangeAspect="1"/>
                </p:cNvSpPr>
                <p:nvPr/>
              </p:nvSpPr>
              <p:spPr bwMode="gray">
                <a:xfrm>
                  <a:off x="1983129" y="5039244"/>
                  <a:ext cx="94890" cy="82522"/>
                </a:xfrm>
                <a:custGeom>
                  <a:avLst/>
                  <a:gdLst/>
                  <a:ahLst/>
                  <a:cxnLst>
                    <a:cxn ang="0">
                      <a:pos x="196" y="379"/>
                    </a:cxn>
                    <a:cxn ang="0">
                      <a:pos x="148" y="379"/>
                    </a:cxn>
                    <a:cxn ang="0">
                      <a:pos x="96" y="379"/>
                    </a:cxn>
                    <a:cxn ang="0">
                      <a:pos x="45" y="379"/>
                    </a:cxn>
                    <a:cxn ang="0">
                      <a:pos x="16" y="379"/>
                    </a:cxn>
                    <a:cxn ang="0">
                      <a:pos x="14" y="385"/>
                    </a:cxn>
                    <a:cxn ang="0">
                      <a:pos x="6" y="392"/>
                    </a:cxn>
                    <a:cxn ang="0">
                      <a:pos x="2" y="397"/>
                    </a:cxn>
                    <a:cxn ang="0">
                      <a:pos x="5" y="396"/>
                    </a:cxn>
                    <a:cxn ang="0">
                      <a:pos x="0" y="401"/>
                    </a:cxn>
                    <a:cxn ang="0">
                      <a:pos x="0" y="392"/>
                    </a:cxn>
                    <a:cxn ang="0">
                      <a:pos x="5" y="355"/>
                    </a:cxn>
                    <a:cxn ang="0">
                      <a:pos x="16" y="329"/>
                    </a:cxn>
                    <a:cxn ang="0">
                      <a:pos x="28" y="323"/>
                    </a:cxn>
                    <a:cxn ang="0">
                      <a:pos x="40" y="296"/>
                    </a:cxn>
                    <a:cxn ang="0">
                      <a:pos x="48" y="284"/>
                    </a:cxn>
                    <a:cxn ang="0">
                      <a:pos x="45" y="275"/>
                    </a:cxn>
                    <a:cxn ang="0">
                      <a:pos x="65" y="246"/>
                    </a:cxn>
                    <a:cxn ang="0">
                      <a:pos x="69" y="240"/>
                    </a:cxn>
                    <a:cxn ang="0">
                      <a:pos x="71" y="229"/>
                    </a:cxn>
                    <a:cxn ang="0">
                      <a:pos x="76" y="221"/>
                    </a:cxn>
                    <a:cxn ang="0">
                      <a:pos x="105" y="188"/>
                    </a:cxn>
                    <a:cxn ang="0">
                      <a:pos x="120" y="164"/>
                    </a:cxn>
                    <a:cxn ang="0">
                      <a:pos x="123" y="145"/>
                    </a:cxn>
                    <a:cxn ang="0">
                      <a:pos x="132" y="122"/>
                    </a:cxn>
                    <a:cxn ang="0">
                      <a:pos x="139" y="100"/>
                    </a:cxn>
                    <a:cxn ang="0">
                      <a:pos x="155" y="80"/>
                    </a:cxn>
                    <a:cxn ang="0">
                      <a:pos x="174" y="70"/>
                    </a:cxn>
                    <a:cxn ang="0">
                      <a:pos x="190" y="57"/>
                    </a:cxn>
                    <a:cxn ang="0">
                      <a:pos x="196" y="38"/>
                    </a:cxn>
                    <a:cxn ang="0">
                      <a:pos x="199" y="33"/>
                    </a:cxn>
                    <a:cxn ang="0">
                      <a:pos x="204" y="22"/>
                    </a:cxn>
                    <a:cxn ang="0">
                      <a:pos x="213" y="6"/>
                    </a:cxn>
                    <a:cxn ang="0">
                      <a:pos x="218" y="0"/>
                    </a:cxn>
                    <a:cxn ang="0">
                      <a:pos x="227" y="0"/>
                    </a:cxn>
                    <a:cxn ang="0">
                      <a:pos x="261" y="0"/>
                    </a:cxn>
                    <a:cxn ang="0">
                      <a:pos x="297" y="0"/>
                    </a:cxn>
                    <a:cxn ang="0">
                      <a:pos x="338" y="0"/>
                    </a:cxn>
                    <a:cxn ang="0">
                      <a:pos x="379" y="0"/>
                    </a:cxn>
                    <a:cxn ang="0">
                      <a:pos x="422" y="0"/>
                    </a:cxn>
                    <a:cxn ang="0">
                      <a:pos x="459" y="0"/>
                    </a:cxn>
                    <a:cxn ang="0">
                      <a:pos x="459" y="32"/>
                    </a:cxn>
                    <a:cxn ang="0">
                      <a:pos x="459" y="102"/>
                    </a:cxn>
                    <a:cxn ang="0">
                      <a:pos x="405" y="102"/>
                    </a:cxn>
                    <a:cxn ang="0">
                      <a:pos x="352" y="102"/>
                    </a:cxn>
                    <a:cxn ang="0">
                      <a:pos x="299" y="102"/>
                    </a:cxn>
                    <a:cxn ang="0">
                      <a:pos x="281" y="102"/>
                    </a:cxn>
                    <a:cxn ang="0">
                      <a:pos x="281" y="160"/>
                    </a:cxn>
                    <a:cxn ang="0">
                      <a:pos x="281" y="219"/>
                    </a:cxn>
                    <a:cxn ang="0">
                      <a:pos x="281" y="254"/>
                    </a:cxn>
                    <a:cxn ang="0">
                      <a:pos x="261" y="261"/>
                    </a:cxn>
                    <a:cxn ang="0">
                      <a:pos x="244" y="263"/>
                    </a:cxn>
                    <a:cxn ang="0">
                      <a:pos x="228" y="268"/>
                    </a:cxn>
                    <a:cxn ang="0">
                      <a:pos x="223" y="272"/>
                    </a:cxn>
                    <a:cxn ang="0">
                      <a:pos x="220" y="277"/>
                    </a:cxn>
                    <a:cxn ang="0">
                      <a:pos x="215" y="288"/>
                    </a:cxn>
                    <a:cxn ang="0">
                      <a:pos x="213" y="296"/>
                    </a:cxn>
                    <a:cxn ang="0">
                      <a:pos x="215" y="322"/>
                    </a:cxn>
                    <a:cxn ang="0">
                      <a:pos x="218" y="342"/>
                    </a:cxn>
                    <a:cxn ang="0">
                      <a:pos x="218" y="363"/>
                    </a:cxn>
                    <a:cxn ang="0">
                      <a:pos x="222" y="379"/>
                    </a:cxn>
                    <a:cxn ang="0">
                      <a:pos x="196" y="379"/>
                    </a:cxn>
                  </a:cxnLst>
                  <a:rect l="0" t="0" r="r" b="b"/>
                  <a:pathLst>
                    <a:path w="459" h="401">
                      <a:moveTo>
                        <a:pt x="196" y="379"/>
                      </a:moveTo>
                      <a:lnTo>
                        <a:pt x="148" y="379"/>
                      </a:lnTo>
                      <a:lnTo>
                        <a:pt x="96" y="379"/>
                      </a:lnTo>
                      <a:lnTo>
                        <a:pt x="45" y="379"/>
                      </a:lnTo>
                      <a:lnTo>
                        <a:pt x="16" y="379"/>
                      </a:lnTo>
                      <a:lnTo>
                        <a:pt x="14" y="385"/>
                      </a:lnTo>
                      <a:lnTo>
                        <a:pt x="6" y="392"/>
                      </a:lnTo>
                      <a:lnTo>
                        <a:pt x="2" y="397"/>
                      </a:lnTo>
                      <a:lnTo>
                        <a:pt x="5" y="396"/>
                      </a:lnTo>
                      <a:lnTo>
                        <a:pt x="0" y="401"/>
                      </a:lnTo>
                      <a:lnTo>
                        <a:pt x="0" y="392"/>
                      </a:lnTo>
                      <a:lnTo>
                        <a:pt x="5" y="355"/>
                      </a:lnTo>
                      <a:lnTo>
                        <a:pt x="16" y="329"/>
                      </a:lnTo>
                      <a:lnTo>
                        <a:pt x="28" y="323"/>
                      </a:lnTo>
                      <a:lnTo>
                        <a:pt x="40" y="296"/>
                      </a:lnTo>
                      <a:lnTo>
                        <a:pt x="48" y="284"/>
                      </a:lnTo>
                      <a:lnTo>
                        <a:pt x="45" y="275"/>
                      </a:lnTo>
                      <a:lnTo>
                        <a:pt x="65" y="246"/>
                      </a:lnTo>
                      <a:lnTo>
                        <a:pt x="69" y="240"/>
                      </a:lnTo>
                      <a:lnTo>
                        <a:pt x="71" y="229"/>
                      </a:lnTo>
                      <a:lnTo>
                        <a:pt x="76" y="221"/>
                      </a:lnTo>
                      <a:lnTo>
                        <a:pt x="105" y="188"/>
                      </a:lnTo>
                      <a:lnTo>
                        <a:pt x="120" y="164"/>
                      </a:lnTo>
                      <a:lnTo>
                        <a:pt x="123" y="145"/>
                      </a:lnTo>
                      <a:lnTo>
                        <a:pt x="132" y="122"/>
                      </a:lnTo>
                      <a:lnTo>
                        <a:pt x="139" y="100"/>
                      </a:lnTo>
                      <a:lnTo>
                        <a:pt x="155" y="80"/>
                      </a:lnTo>
                      <a:lnTo>
                        <a:pt x="174" y="70"/>
                      </a:lnTo>
                      <a:lnTo>
                        <a:pt x="190" y="57"/>
                      </a:lnTo>
                      <a:lnTo>
                        <a:pt x="196" y="38"/>
                      </a:lnTo>
                      <a:lnTo>
                        <a:pt x="199" y="33"/>
                      </a:lnTo>
                      <a:lnTo>
                        <a:pt x="204" y="22"/>
                      </a:lnTo>
                      <a:lnTo>
                        <a:pt x="213" y="6"/>
                      </a:lnTo>
                      <a:lnTo>
                        <a:pt x="218" y="0"/>
                      </a:lnTo>
                      <a:lnTo>
                        <a:pt x="227" y="0"/>
                      </a:lnTo>
                      <a:lnTo>
                        <a:pt x="261" y="0"/>
                      </a:lnTo>
                      <a:lnTo>
                        <a:pt x="297" y="0"/>
                      </a:lnTo>
                      <a:lnTo>
                        <a:pt x="338" y="0"/>
                      </a:lnTo>
                      <a:lnTo>
                        <a:pt x="379" y="0"/>
                      </a:lnTo>
                      <a:lnTo>
                        <a:pt x="422" y="0"/>
                      </a:lnTo>
                      <a:lnTo>
                        <a:pt x="459" y="0"/>
                      </a:lnTo>
                      <a:lnTo>
                        <a:pt x="459" y="32"/>
                      </a:lnTo>
                      <a:lnTo>
                        <a:pt x="459" y="102"/>
                      </a:lnTo>
                      <a:lnTo>
                        <a:pt x="405" y="102"/>
                      </a:lnTo>
                      <a:lnTo>
                        <a:pt x="352" y="102"/>
                      </a:lnTo>
                      <a:lnTo>
                        <a:pt x="299" y="102"/>
                      </a:lnTo>
                      <a:lnTo>
                        <a:pt x="281" y="102"/>
                      </a:lnTo>
                      <a:lnTo>
                        <a:pt x="281" y="160"/>
                      </a:lnTo>
                      <a:lnTo>
                        <a:pt x="281" y="219"/>
                      </a:lnTo>
                      <a:lnTo>
                        <a:pt x="281" y="254"/>
                      </a:lnTo>
                      <a:lnTo>
                        <a:pt x="261" y="261"/>
                      </a:lnTo>
                      <a:lnTo>
                        <a:pt x="244" y="263"/>
                      </a:lnTo>
                      <a:lnTo>
                        <a:pt x="228" y="268"/>
                      </a:lnTo>
                      <a:lnTo>
                        <a:pt x="223" y="272"/>
                      </a:lnTo>
                      <a:lnTo>
                        <a:pt x="220" y="277"/>
                      </a:lnTo>
                      <a:lnTo>
                        <a:pt x="215" y="288"/>
                      </a:lnTo>
                      <a:lnTo>
                        <a:pt x="213" y="296"/>
                      </a:lnTo>
                      <a:lnTo>
                        <a:pt x="215" y="322"/>
                      </a:lnTo>
                      <a:lnTo>
                        <a:pt x="218" y="342"/>
                      </a:lnTo>
                      <a:lnTo>
                        <a:pt x="218" y="363"/>
                      </a:lnTo>
                      <a:lnTo>
                        <a:pt x="222" y="379"/>
                      </a:lnTo>
                      <a:lnTo>
                        <a:pt x="196" y="379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1" name="Freeform 649"/>
                <p:cNvSpPr>
                  <a:spLocks noChangeAspect="1"/>
                </p:cNvSpPr>
                <p:nvPr/>
              </p:nvSpPr>
              <p:spPr bwMode="gray">
                <a:xfrm>
                  <a:off x="2523588" y="5663315"/>
                  <a:ext cx="13408" cy="18567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2" name="Freeform 650"/>
                <p:cNvSpPr>
                  <a:spLocks noChangeAspect="1"/>
                </p:cNvSpPr>
                <p:nvPr/>
              </p:nvSpPr>
              <p:spPr bwMode="gray">
                <a:xfrm>
                  <a:off x="2360625" y="5617928"/>
                  <a:ext cx="185654" cy="162981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3" name="Freeform 651"/>
                <p:cNvSpPr>
                  <a:spLocks noChangeAspect="1"/>
                </p:cNvSpPr>
                <p:nvPr/>
              </p:nvSpPr>
              <p:spPr bwMode="gray">
                <a:xfrm>
                  <a:off x="2545248" y="5469389"/>
                  <a:ext cx="36099" cy="89742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4" name="Freeform 652"/>
                <p:cNvSpPr>
                  <a:spLocks noChangeAspect="1"/>
                </p:cNvSpPr>
                <p:nvPr/>
              </p:nvSpPr>
              <p:spPr bwMode="gray">
                <a:xfrm>
                  <a:off x="2662828" y="5501366"/>
                  <a:ext cx="80450" cy="160917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45" name="Group 653"/>
                <p:cNvGrpSpPr>
                  <a:grpSpLocks noChangeAspect="1"/>
                </p:cNvGrpSpPr>
                <p:nvPr/>
              </p:nvGrpSpPr>
              <p:grpSpPr bwMode="gray">
                <a:xfrm>
                  <a:off x="2305960" y="5413687"/>
                  <a:ext cx="142335" cy="155760"/>
                  <a:chOff x="2884" y="2611"/>
                  <a:chExt cx="138" cy="151"/>
                </a:xfrm>
                <a:solidFill>
                  <a:srgbClr val="DEEDBF"/>
                </a:solidFill>
              </p:grpSpPr>
              <p:sp>
                <p:nvSpPr>
                  <p:cNvPr id="75" name="Freeform 654"/>
                  <p:cNvSpPr>
                    <a:spLocks noChangeAspect="1"/>
                  </p:cNvSpPr>
                  <p:nvPr/>
                </p:nvSpPr>
                <p:spPr bwMode="gray">
                  <a:xfrm>
                    <a:off x="2884" y="2626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76" name="Freeform 655"/>
                  <p:cNvSpPr>
                    <a:spLocks noChangeAspect="1"/>
                  </p:cNvSpPr>
                  <p:nvPr/>
                </p:nvSpPr>
                <p:spPr bwMode="gray">
                  <a:xfrm>
                    <a:off x="2888" y="2611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6" name="Freeform 656"/>
                <p:cNvSpPr>
                  <a:spLocks noChangeAspect="1"/>
                </p:cNvSpPr>
                <p:nvPr/>
              </p:nvSpPr>
              <p:spPr bwMode="gray">
                <a:xfrm>
                  <a:off x="2481300" y="5698387"/>
                  <a:ext cx="25785" cy="26820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" name="Freeform 657"/>
                <p:cNvSpPr>
                  <a:spLocks noChangeAspect="1"/>
                </p:cNvSpPr>
                <p:nvPr/>
              </p:nvSpPr>
              <p:spPr bwMode="gray">
                <a:xfrm>
                  <a:off x="2423541" y="5455979"/>
                  <a:ext cx="132021" cy="113467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8" name="Freeform 658"/>
                <p:cNvSpPr>
                  <a:spLocks noChangeAspect="1"/>
                </p:cNvSpPr>
                <p:nvPr/>
              </p:nvSpPr>
              <p:spPr bwMode="gray">
                <a:xfrm>
                  <a:off x="2459640" y="5541595"/>
                  <a:ext cx="87670" cy="83553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9" name="Freeform 659"/>
                <p:cNvSpPr>
                  <a:spLocks noChangeAspect="1"/>
                </p:cNvSpPr>
                <p:nvPr/>
              </p:nvSpPr>
              <p:spPr bwMode="gray">
                <a:xfrm>
                  <a:off x="2305960" y="5556037"/>
                  <a:ext cx="151617" cy="149571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0" name="Freeform 660"/>
                <p:cNvSpPr>
                  <a:spLocks noChangeAspect="1"/>
                </p:cNvSpPr>
                <p:nvPr/>
              </p:nvSpPr>
              <p:spPr bwMode="gray">
                <a:xfrm>
                  <a:off x="2514305" y="5482798"/>
                  <a:ext cx="120675" cy="192895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661"/>
                <p:cNvSpPr>
                  <a:spLocks noChangeAspect="1"/>
                </p:cNvSpPr>
                <p:nvPr/>
              </p:nvSpPr>
              <p:spPr bwMode="gray">
                <a:xfrm>
                  <a:off x="2398787" y="5566352"/>
                  <a:ext cx="107267" cy="11037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2" name="Freeform 662"/>
                <p:cNvSpPr>
                  <a:spLocks noChangeAspect="1"/>
                </p:cNvSpPr>
                <p:nvPr/>
              </p:nvSpPr>
              <p:spPr bwMode="gray">
                <a:xfrm>
                  <a:off x="2004788" y="5219760"/>
                  <a:ext cx="83544" cy="62923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3" name="Freeform 663"/>
                <p:cNvSpPr>
                  <a:spLocks noChangeAspect="1"/>
                </p:cNvSpPr>
                <p:nvPr/>
              </p:nvSpPr>
              <p:spPr bwMode="gray">
                <a:xfrm>
                  <a:off x="2337934" y="5238328"/>
                  <a:ext cx="148523" cy="93869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4" name="Freeform 664"/>
                <p:cNvSpPr>
                  <a:spLocks noChangeAspect="1"/>
                </p:cNvSpPr>
                <p:nvPr/>
              </p:nvSpPr>
              <p:spPr bwMode="gray">
                <a:xfrm>
                  <a:off x="2273987" y="5337354"/>
                  <a:ext cx="62916" cy="71175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665"/>
                <p:cNvSpPr>
                  <a:spLocks noChangeAspect="1"/>
                </p:cNvSpPr>
                <p:nvPr/>
              </p:nvSpPr>
              <p:spPr bwMode="gray">
                <a:xfrm>
                  <a:off x="1984160" y="5206351"/>
                  <a:ext cx="35068" cy="9284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6" name="Freeform 666"/>
                <p:cNvSpPr>
                  <a:spLocks noChangeAspect="1"/>
                </p:cNvSpPr>
                <p:nvPr/>
              </p:nvSpPr>
              <p:spPr bwMode="gray">
                <a:xfrm>
                  <a:off x="1985192" y="5219760"/>
                  <a:ext cx="36099" cy="1959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667"/>
                <p:cNvSpPr>
                  <a:spLocks noChangeAspect="1"/>
                </p:cNvSpPr>
                <p:nvPr/>
              </p:nvSpPr>
              <p:spPr bwMode="gray">
                <a:xfrm>
                  <a:off x="2045013" y="5267210"/>
                  <a:ext cx="46413" cy="47450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Freeform 668"/>
                <p:cNvSpPr>
                  <a:spLocks noChangeAspect="1"/>
                </p:cNvSpPr>
                <p:nvPr/>
              </p:nvSpPr>
              <p:spPr bwMode="gray">
                <a:xfrm>
                  <a:off x="2138872" y="5237296"/>
                  <a:ext cx="50539" cy="7427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9" name="Freeform 669"/>
                <p:cNvSpPr>
                  <a:spLocks noChangeAspect="1"/>
                </p:cNvSpPr>
                <p:nvPr/>
              </p:nvSpPr>
              <p:spPr bwMode="gray">
                <a:xfrm>
                  <a:off x="2204882" y="5206351"/>
                  <a:ext cx="133052" cy="11037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0" name="Freeform 670"/>
                <p:cNvSpPr>
                  <a:spLocks noChangeAspect="1"/>
                </p:cNvSpPr>
                <p:nvPr/>
              </p:nvSpPr>
              <p:spPr bwMode="gray">
                <a:xfrm>
                  <a:off x="2299772" y="5321881"/>
                  <a:ext cx="86638" cy="99026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1" name="Freeform 671"/>
                <p:cNvSpPr>
                  <a:spLocks noChangeAspect="1"/>
                </p:cNvSpPr>
                <p:nvPr/>
              </p:nvSpPr>
              <p:spPr bwMode="gray">
                <a:xfrm>
                  <a:off x="2280175" y="5338385"/>
                  <a:ext cx="21660" cy="14441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2" name="Freeform 672"/>
                <p:cNvSpPr>
                  <a:spLocks noChangeAspect="1"/>
                </p:cNvSpPr>
                <p:nvPr/>
              </p:nvSpPr>
              <p:spPr bwMode="gray">
                <a:xfrm>
                  <a:off x="2505023" y="5389961"/>
                  <a:ext cx="18565" cy="22693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3" name="Freeform 673"/>
                <p:cNvSpPr>
                  <a:spLocks noChangeAspect="1"/>
                </p:cNvSpPr>
                <p:nvPr/>
              </p:nvSpPr>
              <p:spPr bwMode="gray">
                <a:xfrm>
                  <a:off x="2511211" y="5316723"/>
                  <a:ext cx="59822" cy="62923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4" name="Freeform 674"/>
                <p:cNvSpPr>
                  <a:spLocks noChangeAspect="1"/>
                </p:cNvSpPr>
                <p:nvPr/>
              </p:nvSpPr>
              <p:spPr bwMode="gray">
                <a:xfrm>
                  <a:off x="2116181" y="5192941"/>
                  <a:ext cx="85607" cy="63954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5" name="Freeform 675"/>
                <p:cNvSpPr>
                  <a:spLocks noChangeAspect="1"/>
                </p:cNvSpPr>
                <p:nvPr/>
              </p:nvSpPr>
              <p:spPr bwMode="gray">
                <a:xfrm>
                  <a:off x="2502960" y="5375520"/>
                  <a:ext cx="21660" cy="19599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6" name="Freeform 676"/>
                <p:cNvSpPr>
                  <a:spLocks noChangeAspect="1"/>
                </p:cNvSpPr>
                <p:nvPr/>
              </p:nvSpPr>
              <p:spPr bwMode="gray">
                <a:xfrm>
                  <a:off x="2558656" y="5311566"/>
                  <a:ext cx="89733" cy="104184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7" name="Freeform 677"/>
                <p:cNvSpPr>
                  <a:spLocks noChangeAspect="1"/>
                </p:cNvSpPr>
                <p:nvPr/>
              </p:nvSpPr>
              <p:spPr bwMode="gray">
                <a:xfrm>
                  <a:off x="1976940" y="5173342"/>
                  <a:ext cx="70136" cy="50545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68" name="Freeform 678"/>
                <p:cNvSpPr>
                  <a:spLocks noChangeAspect="1"/>
                </p:cNvSpPr>
                <p:nvPr/>
              </p:nvSpPr>
              <p:spPr bwMode="gray">
                <a:xfrm>
                  <a:off x="2510180" y="5374489"/>
                  <a:ext cx="123769" cy="121720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9" name="Freeform 679"/>
                <p:cNvSpPr>
                  <a:spLocks noChangeAspect="1"/>
                </p:cNvSpPr>
                <p:nvPr/>
              </p:nvSpPr>
              <p:spPr bwMode="gray">
                <a:xfrm>
                  <a:off x="2024385" y="5250706"/>
                  <a:ext cx="34037" cy="34040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0" name="Freeform 680"/>
                <p:cNvSpPr>
                  <a:spLocks noChangeAspect="1"/>
                </p:cNvSpPr>
                <p:nvPr/>
              </p:nvSpPr>
              <p:spPr bwMode="gray">
                <a:xfrm>
                  <a:off x="2078019" y="5242454"/>
                  <a:ext cx="69105" cy="72207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1" name="Freeform 681"/>
                <p:cNvSpPr>
                  <a:spLocks noChangeAspect="1"/>
                </p:cNvSpPr>
                <p:nvPr/>
              </p:nvSpPr>
              <p:spPr bwMode="gray">
                <a:xfrm>
                  <a:off x="2172908" y="5237296"/>
                  <a:ext cx="24754" cy="58797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rgbClr val="ED7E33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2" name="Freeform 682"/>
                <p:cNvSpPr>
                  <a:spLocks noChangeAspect="1"/>
                </p:cNvSpPr>
                <p:nvPr/>
              </p:nvSpPr>
              <p:spPr bwMode="gray">
                <a:xfrm>
                  <a:off x="2269861" y="5218729"/>
                  <a:ext cx="86638" cy="126877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/>
                  <a:endParaRPr lang="en-US" kern="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3" name="Freeform 683"/>
                <p:cNvSpPr>
                  <a:spLocks noChangeAspect="1"/>
                </p:cNvSpPr>
                <p:nvPr/>
              </p:nvSpPr>
              <p:spPr bwMode="gray">
                <a:xfrm>
                  <a:off x="2183222" y="5222855"/>
                  <a:ext cx="34037" cy="70144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4" name="Freeform 684"/>
                <p:cNvSpPr>
                  <a:spLocks noChangeAspect="1"/>
                </p:cNvSpPr>
                <p:nvPr/>
              </p:nvSpPr>
              <p:spPr bwMode="gray">
                <a:xfrm>
                  <a:off x="2313180" y="5304345"/>
                  <a:ext cx="215565" cy="210431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" name="Group 995"/>
              <p:cNvGrpSpPr>
                <a:grpSpLocks noChangeAspect="1"/>
              </p:cNvGrpSpPr>
              <p:nvPr/>
            </p:nvGrpSpPr>
            <p:grpSpPr bwMode="gray">
              <a:xfrm>
                <a:off x="2422510" y="5096112"/>
                <a:ext cx="187947" cy="226800"/>
                <a:chOff x="3548063" y="12700"/>
                <a:chExt cx="5667375" cy="6838950"/>
              </a:xfrm>
            </p:grpSpPr>
            <p:sp>
              <p:nvSpPr>
                <p:cNvPr id="27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solidFill>
                  <a:srgbClr val="DEEDBF"/>
                </a:solidFill>
                <a:ln w="63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25" name="ZoneTexte 324"/>
          <p:cNvSpPr txBox="1"/>
          <p:nvPr/>
        </p:nvSpPr>
        <p:spPr>
          <a:xfrm>
            <a:off x="6856113" y="4811625"/>
            <a:ext cx="33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ED7E33"/>
                </a:solidFill>
              </a:rPr>
              <a:t>.</a:t>
            </a:r>
            <a:endParaRPr lang="fr-FR" dirty="0">
              <a:solidFill>
                <a:srgbClr val="ED7E33"/>
              </a:solidFill>
            </a:endParaRPr>
          </a:p>
        </p:txBody>
      </p:sp>
      <p:sp>
        <p:nvSpPr>
          <p:cNvPr id="330" name="ZoneTexte 329"/>
          <p:cNvSpPr txBox="1"/>
          <p:nvPr/>
        </p:nvSpPr>
        <p:spPr>
          <a:xfrm>
            <a:off x="442302" y="5150492"/>
            <a:ext cx="249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55285" y="969573"/>
            <a:ext cx="6299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fr-F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of the Forum of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SAIs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3413" y="3425597"/>
            <a:ext cx="2682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 2019 the </a:t>
            </a:r>
            <a:r>
              <a:rPr lang="fr-FR" b="1" dirty="0" smtClean="0"/>
              <a:t>Forum </a:t>
            </a:r>
            <a:r>
              <a:rPr lang="fr-FR" b="1" dirty="0" err="1" smtClean="0"/>
              <a:t>counts</a:t>
            </a:r>
            <a:r>
              <a:rPr lang="fr-FR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30 </a:t>
            </a:r>
            <a:r>
              <a:rPr lang="fr-FR" b="1" dirty="0" err="1"/>
              <a:t>members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7 </a:t>
            </a:r>
            <a:r>
              <a:rPr lang="fr-FR" b="1" dirty="0" err="1" smtClean="0"/>
              <a:t>observers</a:t>
            </a: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r>
              <a:rPr lang="en-US" b="1" dirty="0" smtClean="0"/>
              <a:t>This network continues to expend, especially toward non jurisdictional SAIs interested in those activities.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271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35908767"/>
              </p:ext>
            </p:extLst>
          </p:nvPr>
        </p:nvGraphicFramePr>
        <p:xfrm>
          <a:off x="13063" y="1419382"/>
          <a:ext cx="11969931" cy="545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497182" y="834606"/>
            <a:ext cx="745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785542"/>
            <a:ext cx="10515600" cy="159702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of the Forum: </a:t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Drafting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pronouncement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SAIs 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275" y="2493034"/>
            <a:ext cx="11904453" cy="4103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Motives for this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39016518"/>
              </p:ext>
            </p:extLst>
          </p:nvPr>
        </p:nvGraphicFramePr>
        <p:xfrm>
          <a:off x="662510" y="3482388"/>
          <a:ext cx="10816180" cy="121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44714269"/>
              </p:ext>
            </p:extLst>
          </p:nvPr>
        </p:nvGraphicFramePr>
        <p:xfrm>
          <a:off x="0" y="4178671"/>
          <a:ext cx="12192000" cy="357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946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348" y="419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Motive for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33402" y="3264791"/>
            <a:ext cx="1509443" cy="15613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ISSAI 200, 2000,….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3398" y="2469904"/>
            <a:ext cx="7264879" cy="5405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dirty="0"/>
              <a:t>ISSAI 100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324638" y="3278038"/>
            <a:ext cx="1517171" cy="1570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ISSAI 300, </a:t>
            </a:r>
            <a:br>
              <a:rPr lang="fr-FR" dirty="0"/>
            </a:br>
            <a:r>
              <a:rPr lang="fr-FR" dirty="0"/>
              <a:t>3000,….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119847" y="3287424"/>
            <a:ext cx="1509444" cy="1570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ISSAI 400, </a:t>
            </a:r>
            <a:br>
              <a:rPr lang="fr-FR" dirty="0"/>
            </a:br>
            <a:r>
              <a:rPr lang="fr-FR" dirty="0"/>
              <a:t>4000,….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04247" y="5348084"/>
            <a:ext cx="5095893" cy="89952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3000">
                <a:schemeClr val="tx2">
                  <a:lumMod val="75000"/>
                  <a:alpha val="92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Audit reports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084666" y="5098064"/>
            <a:ext cx="2361014" cy="10481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Jurisdictional decisions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9845161" y="3264791"/>
            <a:ext cx="2389267" cy="143256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softEdge rad="1651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External information</a:t>
            </a:r>
            <a:endParaRPr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007604" y="735033"/>
            <a:ext cx="1814710" cy="117179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Jurisdictional control of accounts</a:t>
            </a:r>
            <a:endParaRPr lang="en-US" dirty="0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533399" y="1414613"/>
            <a:ext cx="7264879" cy="877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INTOSAI - 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182657" y="1526210"/>
            <a:ext cx="2165033" cy="2205909"/>
          </a:xfrm>
          <a:prstGeom prst="roundRect">
            <a:avLst>
              <a:gd name="adj" fmla="val 188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Jurisdictional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en-US" sz="2400" dirty="0"/>
              <a:t>activities</a:t>
            </a:r>
          </a:p>
        </p:txBody>
      </p:sp>
      <p:sp>
        <p:nvSpPr>
          <p:cNvPr id="15" name="Flèche droite 14"/>
          <p:cNvSpPr/>
          <p:nvPr/>
        </p:nvSpPr>
        <p:spPr>
          <a:xfrm rot="9127580">
            <a:off x="8947927" y="1600409"/>
            <a:ext cx="1318172" cy="477337"/>
          </a:xfrm>
          <a:prstGeom prst="rightArrow">
            <a:avLst>
              <a:gd name="adj1" fmla="val 34821"/>
              <a:gd name="adj2" fmla="val 58617"/>
            </a:avLst>
          </a:prstGeom>
          <a:solidFill>
            <a:schemeClr val="accent6">
              <a:lumMod val="7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5400000">
            <a:off x="4476910" y="4824448"/>
            <a:ext cx="747071" cy="5472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8766551">
            <a:off x="5027203" y="4259539"/>
            <a:ext cx="2955115" cy="547233"/>
          </a:xfrm>
          <a:prstGeom prst="rightArrow">
            <a:avLst>
              <a:gd name="adj1" fmla="val 40266"/>
              <a:gd name="adj2" fmla="val 101223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63000">
                <a:schemeClr val="tx2">
                  <a:lumMod val="75000"/>
                  <a:alpha val="92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81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1964296">
            <a:off x="8907084" y="3393220"/>
            <a:ext cx="1472584" cy="447283"/>
          </a:xfrm>
          <a:prstGeom prst="rightArrow">
            <a:avLst>
              <a:gd name="adj1" fmla="val 52395"/>
              <a:gd name="adj2" fmla="val 70448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softEdge rad="381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5400000">
            <a:off x="828980" y="4824448"/>
            <a:ext cx="747071" cy="5472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5400000">
            <a:off x="2671428" y="4842018"/>
            <a:ext cx="747071" cy="547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5400000">
            <a:off x="7311830" y="3859876"/>
            <a:ext cx="1886195" cy="87918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5942256" y="3076446"/>
            <a:ext cx="50800" cy="3331305"/>
          </a:xfrm>
          <a:prstGeom prst="line">
            <a:avLst/>
          </a:prstGeom>
          <a:ln w="95250">
            <a:solidFill>
              <a:schemeClr val="tx1"/>
            </a:solidFill>
            <a:prstDash val="sysDot"/>
          </a:ln>
          <a:effectLst>
            <a:softEdge rad="254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 rot="18729400">
            <a:off x="5908552" y="4082052"/>
            <a:ext cx="96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Feeds</a:t>
            </a:r>
          </a:p>
        </p:txBody>
      </p:sp>
      <p:sp>
        <p:nvSpPr>
          <p:cNvPr id="26" name="ZoneTexte 25"/>
          <p:cNvSpPr txBox="1"/>
          <p:nvPr/>
        </p:nvSpPr>
        <p:spPr>
          <a:xfrm rot="19892998">
            <a:off x="9181456" y="1344727"/>
            <a:ext cx="96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Feeds</a:t>
            </a:r>
          </a:p>
        </p:txBody>
      </p:sp>
      <p:sp>
        <p:nvSpPr>
          <p:cNvPr id="27" name="ZoneTexte 26"/>
          <p:cNvSpPr txBox="1"/>
          <p:nvPr/>
        </p:nvSpPr>
        <p:spPr>
          <a:xfrm rot="1075692">
            <a:off x="9301811" y="3199523"/>
            <a:ext cx="96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Feeds</a:t>
            </a: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7934684" y="3963584"/>
            <a:ext cx="1346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Leads to</a:t>
            </a:r>
          </a:p>
        </p:txBody>
      </p:sp>
    </p:spTree>
    <p:extLst>
      <p:ext uri="{BB962C8B-B14F-4D97-AF65-F5344CB8AC3E}">
        <p14:creationId xmlns:p14="http://schemas.microsoft.com/office/powerpoint/2010/main" val="273630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èche droite 51"/>
          <p:cNvSpPr/>
          <p:nvPr/>
        </p:nvSpPr>
        <p:spPr>
          <a:xfrm rot="5400000">
            <a:off x="5643466" y="6056439"/>
            <a:ext cx="312568" cy="308016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5400000">
            <a:off x="5410283" y="3613544"/>
            <a:ext cx="841070" cy="370149"/>
          </a:xfrm>
          <a:prstGeom prst="rightArrow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2554" y="446487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are SAIs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027674" y="2779844"/>
            <a:ext cx="3662680" cy="5876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Investigation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027673" y="5418694"/>
            <a:ext cx="3593667" cy="610552"/>
          </a:xfrm>
          <a:prstGeom prst="roundRect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Jurisdictional</a:t>
            </a:r>
            <a:r>
              <a:rPr lang="fr-FR" dirty="0"/>
              <a:t> </a:t>
            </a:r>
            <a:r>
              <a:rPr lang="fr-FR" dirty="0" err="1"/>
              <a:t>decision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351638" y="3614455"/>
            <a:ext cx="2945738" cy="429170"/>
          </a:xfrm>
          <a:prstGeom prst="roundRect">
            <a:avLst/>
          </a:prstGeom>
          <a:effectLst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Public Prosecutor’s Office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930771" y="4174505"/>
            <a:ext cx="3856486" cy="742462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Judgement</a:t>
            </a:r>
            <a:r>
              <a:rPr lang="fr-FR" dirty="0"/>
              <a:t> </a:t>
            </a:r>
            <a:r>
              <a:rPr lang="fr-FR" dirty="0" err="1"/>
              <a:t>process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43506" y="3423939"/>
            <a:ext cx="1969557" cy="547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Independence of the Court members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477546" y="6341465"/>
            <a:ext cx="4693920" cy="37901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Sanction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767503" y="1580664"/>
            <a:ext cx="2810394" cy="707817"/>
          </a:xfrm>
          <a:prstGeom prst="roundRect">
            <a:avLst>
              <a:gd name="adj" fmla="val 17919"/>
            </a:avLst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External information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45886" y="1630012"/>
            <a:ext cx="2810394" cy="656928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Audit reports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419310" y="1608430"/>
            <a:ext cx="2810394" cy="656506"/>
          </a:xfrm>
          <a:prstGeom prst="roundRect">
            <a:avLst>
              <a:gd name="adj" fmla="val 15957"/>
            </a:avLst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Jurisdictional control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9519080" y="6162181"/>
            <a:ext cx="2023061" cy="6011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Effectiveness of the decision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519082" y="4110581"/>
            <a:ext cx="2023060" cy="549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Right to a fair trial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9519081" y="4801391"/>
            <a:ext cx="2023060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Existence of remedies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519082" y="2702971"/>
            <a:ext cx="2023059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Freedom to access information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243506" y="6179073"/>
            <a:ext cx="1969557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Non accumulation of sanction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9519082" y="3367502"/>
            <a:ext cx="2023060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Statute of limitations 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9519080" y="5504693"/>
            <a:ext cx="2023061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Communication to the public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71970" y="4764053"/>
            <a:ext cx="1941093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Quality control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243506" y="4080587"/>
            <a:ext cx="1969557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Reasonable period</a:t>
            </a:r>
          </a:p>
        </p:txBody>
      </p:sp>
      <p:sp>
        <p:nvSpPr>
          <p:cNvPr id="47" name="Flèche droite 46"/>
          <p:cNvSpPr/>
          <p:nvPr/>
        </p:nvSpPr>
        <p:spPr>
          <a:xfrm rot="9102541">
            <a:off x="7544972" y="2404174"/>
            <a:ext cx="1336372" cy="370149"/>
          </a:xfrm>
          <a:prstGeom prst="rightArrow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5400000">
            <a:off x="5541097" y="2380164"/>
            <a:ext cx="579442" cy="370149"/>
          </a:xfrm>
          <a:prstGeom prst="rightArrow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43506" y="5454097"/>
            <a:ext cx="1969557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Impartial judgement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251636" y="2729505"/>
            <a:ext cx="1961427" cy="5590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Responsibility regime</a:t>
            </a:r>
          </a:p>
        </p:txBody>
      </p:sp>
      <p:sp>
        <p:nvSpPr>
          <p:cNvPr id="48" name="Flèche droite 47"/>
          <p:cNvSpPr/>
          <p:nvPr/>
        </p:nvSpPr>
        <p:spPr>
          <a:xfrm rot="2214928">
            <a:off x="3151328" y="2377944"/>
            <a:ext cx="939452" cy="370149"/>
          </a:xfrm>
          <a:prstGeom prst="rightArrow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271970" y="2408154"/>
            <a:ext cx="11270171" cy="203564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9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THE 12 PRINCIPLES  OF JURISDICTIONAL COMPETENCES</a:t>
            </a:r>
          </a:p>
        </p:txBody>
      </p:sp>
      <p:sp>
        <p:nvSpPr>
          <p:cNvPr id="51" name="Flèche droite 50"/>
          <p:cNvSpPr/>
          <p:nvPr/>
        </p:nvSpPr>
        <p:spPr>
          <a:xfrm rot="5400000">
            <a:off x="5560542" y="5002170"/>
            <a:ext cx="478417" cy="308016"/>
          </a:xfrm>
          <a:prstGeom prst="rightArrow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avec flèche 53"/>
          <p:cNvCxnSpPr>
            <a:stCxn id="31" idx="3"/>
            <a:endCxn id="4" idx="1"/>
          </p:cNvCxnSpPr>
          <p:nvPr/>
        </p:nvCxnSpPr>
        <p:spPr>
          <a:xfrm>
            <a:off x="2213063" y="3009039"/>
            <a:ext cx="1814611" cy="64634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24" idx="1"/>
            <a:endCxn id="4" idx="3"/>
          </p:cNvCxnSpPr>
          <p:nvPr/>
        </p:nvCxnSpPr>
        <p:spPr>
          <a:xfrm flipH="1">
            <a:off x="7690354" y="2982505"/>
            <a:ext cx="1828728" cy="9116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ccolade ouvrante 64"/>
          <p:cNvSpPr/>
          <p:nvPr/>
        </p:nvSpPr>
        <p:spPr>
          <a:xfrm>
            <a:off x="3256280" y="2951509"/>
            <a:ext cx="777599" cy="2961611"/>
          </a:xfrm>
          <a:prstGeom prst="leftBrace">
            <a:avLst>
              <a:gd name="adj1" fmla="val 8333"/>
              <a:gd name="adj2" fmla="val 52744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avec flèche 68"/>
          <p:cNvCxnSpPr>
            <a:stCxn id="27" idx="1"/>
            <a:endCxn id="6" idx="3"/>
          </p:cNvCxnSpPr>
          <p:nvPr/>
        </p:nvCxnSpPr>
        <p:spPr>
          <a:xfrm flipH="1" flipV="1">
            <a:off x="7621340" y="5723970"/>
            <a:ext cx="1897740" cy="6025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18" idx="1"/>
          </p:cNvCxnSpPr>
          <p:nvPr/>
        </p:nvCxnSpPr>
        <p:spPr>
          <a:xfrm flipH="1">
            <a:off x="8213158" y="6462736"/>
            <a:ext cx="1305922" cy="6823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19" idx="1"/>
            <a:endCxn id="11" idx="3"/>
          </p:cNvCxnSpPr>
          <p:nvPr/>
        </p:nvCxnSpPr>
        <p:spPr>
          <a:xfrm flipH="1">
            <a:off x="7787257" y="4385169"/>
            <a:ext cx="1731825" cy="16056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20" idx="1"/>
            <a:endCxn id="6" idx="3"/>
          </p:cNvCxnSpPr>
          <p:nvPr/>
        </p:nvCxnSpPr>
        <p:spPr>
          <a:xfrm flipH="1">
            <a:off x="7621340" y="5080925"/>
            <a:ext cx="1897741" cy="64304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25" idx="3"/>
            <a:endCxn id="13" idx="1"/>
          </p:cNvCxnSpPr>
          <p:nvPr/>
        </p:nvCxnSpPr>
        <p:spPr>
          <a:xfrm>
            <a:off x="2213063" y="6458607"/>
            <a:ext cx="1264483" cy="7236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26" idx="1"/>
            <a:endCxn id="4" idx="3"/>
          </p:cNvCxnSpPr>
          <p:nvPr/>
        </p:nvCxnSpPr>
        <p:spPr>
          <a:xfrm flipH="1" flipV="1">
            <a:off x="7690354" y="3073673"/>
            <a:ext cx="1828728" cy="57336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ccolade fermante 103"/>
          <p:cNvSpPr/>
          <p:nvPr/>
        </p:nvSpPr>
        <p:spPr>
          <a:xfrm>
            <a:off x="2198946" y="3614455"/>
            <a:ext cx="991326" cy="2169772"/>
          </a:xfrm>
          <a:prstGeom prst="rightBrace">
            <a:avLst>
              <a:gd name="adj1" fmla="val 8333"/>
              <a:gd name="adj2" fmla="val 41624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droit 105"/>
          <p:cNvCxnSpPr>
            <a:stCxn id="29" idx="3"/>
          </p:cNvCxnSpPr>
          <p:nvPr/>
        </p:nvCxnSpPr>
        <p:spPr>
          <a:xfrm>
            <a:off x="2213063" y="4360121"/>
            <a:ext cx="469177" cy="25048"/>
          </a:xfrm>
          <a:prstGeom prst="line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  <a:prstDash val="sysDot"/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>
            <a:stCxn id="28" idx="3"/>
          </p:cNvCxnSpPr>
          <p:nvPr/>
        </p:nvCxnSpPr>
        <p:spPr>
          <a:xfrm>
            <a:off x="2213063" y="5043587"/>
            <a:ext cx="481546" cy="0"/>
          </a:xfrm>
          <a:prstGeom prst="line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  <a:prstDash val="sysDot"/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0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8408" y="748853"/>
            <a:ext cx="10076906" cy="554219"/>
          </a:xfrm>
        </p:spPr>
        <p:txBody>
          <a:bodyPr>
            <a:noAutofit/>
          </a:bodyPr>
          <a:lstStyle/>
          <a:p>
            <a:pPr algn="ctr"/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Drafting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document: relationship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with the FIPP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91931512"/>
              </p:ext>
            </p:extLst>
          </p:nvPr>
        </p:nvGraphicFramePr>
        <p:xfrm>
          <a:off x="0" y="1303072"/>
          <a:ext cx="12192000" cy="545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5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701" y="989462"/>
            <a:ext cx="10515600" cy="15970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Drafting of the document: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KSC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SC m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eeting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275" y="2493034"/>
            <a:ext cx="11904453" cy="4103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KSC SC – Kampala – August 20 to 22</a:t>
            </a:r>
            <a:r>
              <a:rPr lang="fr-FR" dirty="0"/>
              <a:t>: </a:t>
            </a:r>
          </a:p>
          <a:p>
            <a:pPr algn="just"/>
            <a:r>
              <a:rPr lang="en-US" dirty="0"/>
              <a:t>Support to classify the document </a:t>
            </a:r>
            <a:r>
              <a:rPr lang="en-US" b="1" dirty="0"/>
              <a:t>as an ISSAI or INTOSAI P and not a GUID</a:t>
            </a:r>
            <a:r>
              <a:rPr lang="en-US" dirty="0"/>
              <a:t>; </a:t>
            </a:r>
            <a:r>
              <a:rPr lang="en-US" dirty="0" smtClean="0"/>
              <a:t>decision </a:t>
            </a:r>
            <a:r>
              <a:rPr lang="en-US" dirty="0"/>
              <a:t>transmitted to the FIPP Chair; </a:t>
            </a:r>
          </a:p>
          <a:p>
            <a:pPr algn="just"/>
            <a:r>
              <a:rPr lang="en-US" dirty="0"/>
              <a:t>Support of the justification statement and project proposal with some suggested amendments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8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2370" y="1000664"/>
            <a:ext cx="9783791" cy="7245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teps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INTOSAI P – 50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381066"/>
              </p:ext>
            </p:extLst>
          </p:nvPr>
        </p:nvGraphicFramePr>
        <p:xfrm>
          <a:off x="79075" y="1958197"/>
          <a:ext cx="12033849" cy="435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riangle isocèle 4"/>
          <p:cNvSpPr/>
          <p:nvPr/>
        </p:nvSpPr>
        <p:spPr>
          <a:xfrm>
            <a:off x="8954814" y="1958197"/>
            <a:ext cx="2196662" cy="2322786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Very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tight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schedule</a:t>
            </a:r>
            <a:r>
              <a:rPr lang="fr-FR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82415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9390</TotalTime>
  <Words>936</Words>
  <Application>Microsoft Office PowerPoint</Application>
  <PresentationFormat>Grand écran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Activity 1 of the Forum:  Drafting a professional pronouncement  of jurisdictional activities of SAIs  </vt:lpstr>
      <vt:lpstr>Motive for this work: the « missing pieces »</vt:lpstr>
      <vt:lpstr>What are SAIs jurisdictional activities? </vt:lpstr>
      <vt:lpstr>Drafting the document: relationship with the FIPP  </vt:lpstr>
      <vt:lpstr>Drafting of the document: last 2018 KSC SC meeting</vt:lpstr>
      <vt:lpstr>Next steps for the INTOSAI P – 50</vt:lpstr>
      <vt:lpstr>Activity 2 of the Forum: The Task force on auditors professionalisation</vt:lpstr>
      <vt:lpstr>Activity 3 : providing jurisdictional SAIs point of view in the other INTOSAI WG</vt:lpstr>
      <vt:lpstr>Next steps for the Forum? </vt:lpstr>
      <vt:lpstr>Establishing the 2020/2022 work plan</vt:lpstr>
      <vt:lpstr>Establishing the 2020/2022 work plan</vt:lpstr>
      <vt:lpstr>A booth at the next INCOSAI for the Forum of Jurisdictional SAIs </vt:lpstr>
      <vt:lpstr>Thank you for your attention …  </vt:lpstr>
    </vt:vector>
  </TitlesOfParts>
  <Company>Cour des Comptes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Baric, Alban</dc:creator>
  <cp:lastModifiedBy>Frentz, Rémi</cp:lastModifiedBy>
  <cp:revision>102</cp:revision>
  <cp:lastPrinted>2019-06-03T14:29:00Z</cp:lastPrinted>
  <dcterms:created xsi:type="dcterms:W3CDTF">2018-07-10T08:22:13Z</dcterms:created>
  <dcterms:modified xsi:type="dcterms:W3CDTF">2019-06-05T13:26:58Z</dcterms:modified>
</cp:coreProperties>
</file>